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17" r:id="rId4"/>
    <p:sldId id="318" r:id="rId5"/>
    <p:sldId id="319" r:id="rId6"/>
    <p:sldId id="257" r:id="rId7"/>
    <p:sldId id="259" r:id="rId8"/>
    <p:sldId id="260" r:id="rId9"/>
    <p:sldId id="262" r:id="rId10"/>
    <p:sldId id="264" r:id="rId11"/>
    <p:sldId id="263" r:id="rId12"/>
    <p:sldId id="265" r:id="rId13"/>
    <p:sldId id="267" r:id="rId14"/>
    <p:sldId id="268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80" r:id="rId23"/>
    <p:sldId id="278" r:id="rId24"/>
    <p:sldId id="281" r:id="rId25"/>
    <p:sldId id="279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296" r:id="rId40"/>
    <p:sldId id="299" r:id="rId41"/>
    <p:sldId id="297" r:id="rId42"/>
    <p:sldId id="298" r:id="rId43"/>
    <p:sldId id="300" r:id="rId44"/>
    <p:sldId id="301" r:id="rId45"/>
    <p:sldId id="302" r:id="rId46"/>
    <p:sldId id="304" r:id="rId47"/>
    <p:sldId id="305" r:id="rId48"/>
    <p:sldId id="307" r:id="rId49"/>
    <p:sldId id="308" r:id="rId50"/>
    <p:sldId id="310" r:id="rId51"/>
    <p:sldId id="311" r:id="rId52"/>
    <p:sldId id="313" r:id="rId53"/>
    <p:sldId id="314" r:id="rId54"/>
    <p:sldId id="315" r:id="rId55"/>
    <p:sldId id="316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1DCB"/>
    <a:srgbClr val="FF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E2CE-97B5-4E22-A7F3-48EDB1570456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4C85-B1A9-4E14-A381-BEB01AEF4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E2CE-97B5-4E22-A7F3-48EDB1570456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4C85-B1A9-4E14-A381-BEB01AEF4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E2CE-97B5-4E22-A7F3-48EDB1570456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4C85-B1A9-4E14-A381-BEB01AEF4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E2CE-97B5-4E22-A7F3-48EDB1570456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4C85-B1A9-4E14-A381-BEB01AEF4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E2CE-97B5-4E22-A7F3-48EDB1570456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4C85-B1A9-4E14-A381-BEB01AEF4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E2CE-97B5-4E22-A7F3-48EDB1570456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4C85-B1A9-4E14-A381-BEB01AEF4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E2CE-97B5-4E22-A7F3-48EDB1570456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4C85-B1A9-4E14-A381-BEB01AEF4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E2CE-97B5-4E22-A7F3-48EDB1570456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4C85-B1A9-4E14-A381-BEB01AEF4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E2CE-97B5-4E22-A7F3-48EDB1570456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4C85-B1A9-4E14-A381-BEB01AEF4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E2CE-97B5-4E22-A7F3-48EDB1570456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4C85-B1A9-4E14-A381-BEB01AEF4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E2CE-97B5-4E22-A7F3-48EDB1570456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4C85-B1A9-4E14-A381-BEB01AEF4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EE2CE-97B5-4E22-A7F3-48EDB1570456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24C85-B1A9-4E14-A381-BEB01AEF4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111375"/>
            <a:ext cx="4724400" cy="1470025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u="sng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NatyaDhara</a:t>
            </a:r>
            <a:endParaRPr lang="en-US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838200"/>
          </a:xfrm>
        </p:spPr>
        <p:txBody>
          <a:bodyPr>
            <a:normAutofit fontScale="25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en-US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1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2014-2015</a:t>
            </a:r>
            <a:endParaRPr lang="en-US" sz="1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457200"/>
            <a:ext cx="47244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ookman Old Style" pitchFamily="18" charset="0"/>
              </a:rPr>
              <a:t>22/7/2014</a:t>
            </a:r>
            <a:endParaRPr lang="en-US" sz="36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267199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Drama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en-US" dirty="0" smtClean="0">
                <a:latin typeface="Bookman Old Style" pitchFamily="18" charset="0"/>
              </a:rPr>
              <a:t> </a:t>
            </a:r>
          </a:p>
          <a:p>
            <a:pPr algn="ctr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“Mare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Parnavu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Nathi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”</a:t>
            </a:r>
            <a:r>
              <a:rPr lang="en-US" dirty="0" smtClean="0">
                <a:latin typeface="Bookman Old Style" pitchFamily="18" charset="0"/>
              </a:rPr>
              <a:t> </a:t>
            </a:r>
          </a:p>
          <a:p>
            <a:pPr algn="ctr">
              <a:buNone/>
            </a:pPr>
            <a:endParaRPr lang="en-US" sz="2800" dirty="0" smtClean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Directed by:</a:t>
            </a:r>
          </a:p>
          <a:p>
            <a:pPr algn="ctr">
              <a:buNone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Shree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Chetanbhai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Dave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</a:p>
          <a:p>
            <a:pPr algn="ctr">
              <a:buNone/>
            </a:pPr>
            <a:endParaRPr lang="en-US" sz="2000" dirty="0" smtClean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Participants:</a:t>
            </a:r>
          </a:p>
          <a:p>
            <a:pPr algn="ctr">
              <a:buNone/>
            </a:pP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Namrata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Jadav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,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Mital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Joshi,</a:t>
            </a:r>
          </a:p>
          <a:p>
            <a:pPr algn="ctr">
              <a:buNone/>
            </a:pP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Dipa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Odedara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,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Komal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Joshi,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Janki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Sharma</a:t>
            </a:r>
          </a:p>
          <a:p>
            <a:pPr>
              <a:buNone/>
            </a:pPr>
            <a:endParaRPr lang="en-US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vipul\fun\dp\NATYADHARA REPORT 2014-15\22-7-2014\photo02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47244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ookman Old Style" pitchFamily="18" charset="0"/>
              </a:rPr>
              <a:t>22/7/2014</a:t>
            </a:r>
            <a:endParaRPr lang="en-US" sz="36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3657600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Story Reshaping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C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ompetition: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 </a:t>
            </a:r>
          </a:p>
          <a:p>
            <a:pPr algn="ctr">
              <a:buNone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(A given small story was to be reshaped on the spot)</a:t>
            </a:r>
            <a:r>
              <a:rPr lang="en-US" dirty="0" smtClean="0">
                <a:latin typeface="Bookman Old Style" pitchFamily="18" charset="0"/>
              </a:rPr>
              <a:t> </a:t>
            </a:r>
          </a:p>
          <a:p>
            <a:pPr algn="ctr">
              <a:buNone/>
            </a:pPr>
            <a:endParaRPr lang="en-US" sz="2800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indent="1201738">
              <a:buNone/>
            </a:pPr>
            <a:r>
              <a:rPr lang="en-US" sz="24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Winners:</a:t>
            </a:r>
          </a:p>
          <a:p>
            <a:pPr marL="1828800" indent="-284163">
              <a:buFont typeface="+mj-lt"/>
              <a:buAutoNum type="arabicPeriod"/>
            </a:pP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Lakhani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Bansi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  <a:p>
            <a:pPr marL="1828800" indent="-284163">
              <a:buFont typeface="+mj-lt"/>
              <a:buAutoNum type="arabicPeriod"/>
            </a:pP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Vaja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Hina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  <a:p>
            <a:pPr marL="1828800" indent="-284163">
              <a:buFont typeface="+mj-lt"/>
              <a:buAutoNum type="arabicPeriod"/>
            </a:pP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Thanki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Varsha</a:t>
            </a:r>
            <a:endParaRPr lang="en-US" sz="1800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  <a:p>
            <a:pPr marL="1828800" indent="-284163">
              <a:buNone/>
            </a:pPr>
            <a:endParaRPr lang="en-US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vipul\fun\dp\NATYADHARA REPORT 2014-15\22-7-2014\photo0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47244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ookman Old Style" pitchFamily="18" charset="0"/>
              </a:rPr>
              <a:t>12/8/2014</a:t>
            </a:r>
            <a:endParaRPr lang="en-US" sz="36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3657600"/>
          </a:xfrm>
          <a:ln/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latin typeface="Bookman Old Style" pitchFamily="18" charset="0"/>
              </a:rPr>
              <a:t>Independence </a:t>
            </a:r>
            <a:r>
              <a:rPr lang="en-US" dirty="0">
                <a:latin typeface="Bookman Old Style" pitchFamily="18" charset="0"/>
              </a:rPr>
              <a:t>Day </a:t>
            </a:r>
            <a:r>
              <a:rPr lang="en-US" dirty="0" smtClean="0">
                <a:latin typeface="Bookman Old Style" pitchFamily="18" charset="0"/>
              </a:rPr>
              <a:t>Celebration Competition</a:t>
            </a:r>
          </a:p>
          <a:p>
            <a:pPr algn="ctr">
              <a:buNone/>
            </a:pPr>
            <a:r>
              <a:rPr lang="en-US" sz="1600" dirty="0" smtClean="0">
                <a:latin typeface="Bookman Old Style" pitchFamily="18" charset="0"/>
              </a:rPr>
              <a:t>(Group activity on a given scene from the Independence Movement History)</a:t>
            </a:r>
          </a:p>
          <a:p>
            <a:pPr indent="1201738">
              <a:buNone/>
            </a:pPr>
            <a:endParaRPr lang="en-US" sz="2000" b="1" i="1" u="sng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  <a:p>
            <a:pPr indent="1201738">
              <a:buNone/>
            </a:pPr>
            <a:r>
              <a:rPr lang="en-US" sz="20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Winners:</a:t>
            </a:r>
          </a:p>
          <a:p>
            <a:pPr marL="1828800" indent="-284163">
              <a:buFont typeface="+mj-lt"/>
              <a:buAutoNum type="arabicPeriod"/>
            </a:pP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Vaja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Hina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 &amp; group</a:t>
            </a:r>
          </a:p>
          <a:p>
            <a:pPr marL="1828800" indent="-284163">
              <a:buFont typeface="+mj-lt"/>
              <a:buAutoNum type="arabicPeriod"/>
            </a:pP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Charadva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Krupa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 &amp; group</a:t>
            </a:r>
          </a:p>
          <a:p>
            <a:pPr marL="1828800" indent="-284163">
              <a:buFont typeface="+mj-lt"/>
              <a:buAutoNum type="arabicPeriod"/>
            </a:pP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Atara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Divya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 &amp; group</a:t>
            </a: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en-US" sz="20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vipul\fun\dp\NATYADHARA REPORT 2014-15\Natyadhara Ind day celebration 2014\IMG_20140812_1155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81000"/>
            <a:ext cx="4343400" cy="5867400"/>
          </a:xfrm>
          <a:prstGeom prst="rect">
            <a:avLst/>
          </a:prstGeom>
          <a:noFill/>
        </p:spPr>
      </p:pic>
      <p:pic>
        <p:nvPicPr>
          <p:cNvPr id="4099" name="Picture 3" descr="F:\vipul\fun\dp\NATYADHARA REPORT 2014-15\Natyadhara Ind day celebration 2014\IMG_20140812_1157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81000"/>
            <a:ext cx="4419600" cy="5867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71600" y="6248400"/>
            <a:ext cx="251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Principal Dr. </a:t>
            </a:r>
            <a:r>
              <a:rPr lang="en-US" dirty="0" err="1" smtClean="0">
                <a:latin typeface="Bookman Old Style" pitchFamily="18" charset="0"/>
              </a:rPr>
              <a:t>Nagrsir</a:t>
            </a:r>
            <a:endParaRPr lang="en-US" dirty="0"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4800" y="6248400"/>
            <a:ext cx="498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Bookman Old Style" pitchFamily="18" charset="0"/>
              </a:rPr>
              <a:t>Saptadhara</a:t>
            </a:r>
            <a:r>
              <a:rPr lang="en-US" dirty="0" smtClean="0">
                <a:latin typeface="Bookman Old Style" pitchFamily="18" charset="0"/>
              </a:rPr>
              <a:t> Convener:  Sh. </a:t>
            </a:r>
            <a:r>
              <a:rPr lang="en-US" dirty="0" err="1" smtClean="0">
                <a:latin typeface="Bookman Old Style" pitchFamily="18" charset="0"/>
              </a:rPr>
              <a:t>Chetnamadam</a:t>
            </a:r>
            <a:endParaRPr lang="en-US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vipul\fun\dp\NATYADHARA REPORT 2014-15\Natyadhara Ind day celebration 2014\IMG_20140812_1228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"/>
            <a:ext cx="792480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47244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ookman Old Style" pitchFamily="18" charset="0"/>
              </a:rPr>
              <a:t>12/8/2014</a:t>
            </a:r>
            <a:endParaRPr lang="en-US" sz="36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3657600"/>
          </a:xfrm>
          <a:ln/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latin typeface="Bookman Old Style" pitchFamily="18" charset="0"/>
              </a:rPr>
              <a:t>Independence </a:t>
            </a:r>
            <a:r>
              <a:rPr lang="en-US" dirty="0">
                <a:latin typeface="Bookman Old Style" pitchFamily="18" charset="0"/>
              </a:rPr>
              <a:t>Day </a:t>
            </a:r>
            <a:r>
              <a:rPr lang="en-US" dirty="0" smtClean="0">
                <a:latin typeface="Bookman Old Style" pitchFamily="18" charset="0"/>
              </a:rPr>
              <a:t>Celebration</a:t>
            </a:r>
          </a:p>
          <a:p>
            <a:pPr algn="ctr">
              <a:buNone/>
            </a:pPr>
            <a:endParaRPr lang="en-US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800" dirty="0" err="1" smtClean="0">
                <a:latin typeface="Bookman Old Style" pitchFamily="18" charset="0"/>
              </a:rPr>
              <a:t>Characterisation</a:t>
            </a:r>
            <a:r>
              <a:rPr lang="en-US" sz="2800" dirty="0" smtClean="0">
                <a:latin typeface="Bookman Old Style" pitchFamily="18" charset="0"/>
              </a:rPr>
              <a:t> of Great National Leaders</a:t>
            </a:r>
          </a:p>
          <a:p>
            <a:pPr algn="ctr">
              <a:buNone/>
            </a:pPr>
            <a:endParaRPr lang="en-US" sz="2000" b="1" i="1" u="sng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  <a:p>
            <a:pPr marL="1828800" indent="-284163">
              <a:buFont typeface="+mj-lt"/>
              <a:buAutoNum type="arabicPeriod"/>
            </a:pPr>
            <a:r>
              <a:rPr lang="en-US" sz="2000" dirty="0" err="1" smtClean="0">
                <a:latin typeface="Bookman Old Style" pitchFamily="18" charset="0"/>
              </a:rPr>
              <a:t>Atara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Divya</a:t>
            </a:r>
            <a:endParaRPr lang="en-US" sz="2000" dirty="0" smtClean="0">
              <a:latin typeface="Bookman Old Style" pitchFamily="18" charset="0"/>
            </a:endParaRPr>
          </a:p>
          <a:p>
            <a:pPr marL="1828800" indent="-284163">
              <a:buFont typeface="+mj-lt"/>
              <a:buAutoNum type="arabicPeriod"/>
            </a:pPr>
            <a:r>
              <a:rPr lang="en-US" sz="2000" dirty="0" err="1" smtClean="0">
                <a:latin typeface="Bookman Old Style" pitchFamily="18" charset="0"/>
              </a:rPr>
              <a:t>Jadav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Namrata</a:t>
            </a:r>
            <a:endParaRPr lang="en-US" sz="2000" dirty="0" smtClean="0">
              <a:latin typeface="Bookman Old Style" pitchFamily="18" charset="0"/>
            </a:endParaRPr>
          </a:p>
          <a:p>
            <a:pPr marL="1828800" indent="-284163">
              <a:buFont typeface="+mj-lt"/>
              <a:buAutoNum type="arabicPeriod"/>
            </a:pPr>
            <a:r>
              <a:rPr lang="en-US" sz="2000" dirty="0" err="1" smtClean="0">
                <a:latin typeface="Bookman Old Style" pitchFamily="18" charset="0"/>
              </a:rPr>
              <a:t>Bokhiriya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Ridhdhi</a:t>
            </a:r>
            <a:endParaRPr lang="en-US" sz="2000" dirty="0" smtClean="0">
              <a:latin typeface="Bookman Old Style" pitchFamily="18" charset="0"/>
            </a:endParaRPr>
          </a:p>
          <a:p>
            <a:pPr marL="1828800" indent="-284163">
              <a:buFont typeface="+mj-lt"/>
              <a:buAutoNum type="arabicPeriod"/>
            </a:pPr>
            <a:endParaRPr lang="en-US" sz="2000" dirty="0" smtClean="0"/>
          </a:p>
          <a:p>
            <a:pPr algn="ctr">
              <a:buNone/>
            </a:pPr>
            <a:endParaRPr lang="en-US" sz="20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vipul\fun\dp\NATYADHARA REPORT 2014-15\Natyadhara Ind day celebration 2014\IMG_20140812_120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38200"/>
            <a:ext cx="2656114" cy="4648200"/>
          </a:xfrm>
          <a:prstGeom prst="rect">
            <a:avLst/>
          </a:prstGeom>
          <a:noFill/>
        </p:spPr>
      </p:pic>
      <p:pic>
        <p:nvPicPr>
          <p:cNvPr id="2052" name="Picture 4" descr="F:\vipul\fun\dp\NATYADHARA REPORT 2014-15\Natyadhara Ind day celebration 2014\IMG_20140812_120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838200"/>
            <a:ext cx="2819400" cy="4648200"/>
          </a:xfrm>
          <a:prstGeom prst="rect">
            <a:avLst/>
          </a:prstGeom>
          <a:noFill/>
        </p:spPr>
      </p:pic>
      <p:pic>
        <p:nvPicPr>
          <p:cNvPr id="2053" name="Picture 5" descr="F:\vipul\fun\dp\NATYADHARA REPORT 2014-15\Natyadhara Ind day celebration 2014\IMG_20140812_1203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838200"/>
            <a:ext cx="2895600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47244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ookman Old Style" pitchFamily="18" charset="0"/>
              </a:rPr>
              <a:t>12/8/2014</a:t>
            </a:r>
            <a:endParaRPr lang="en-US" sz="36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3657600"/>
          </a:xfrm>
          <a:ln/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latin typeface="Bookman Old Style" pitchFamily="18" charset="0"/>
              </a:rPr>
              <a:t>Independence </a:t>
            </a:r>
            <a:r>
              <a:rPr lang="en-US" dirty="0">
                <a:latin typeface="Bookman Old Style" pitchFamily="18" charset="0"/>
              </a:rPr>
              <a:t>Day </a:t>
            </a:r>
            <a:r>
              <a:rPr lang="en-US" dirty="0" smtClean="0">
                <a:latin typeface="Bookman Old Style" pitchFamily="18" charset="0"/>
              </a:rPr>
              <a:t>Celebration</a:t>
            </a:r>
          </a:p>
          <a:p>
            <a:pPr algn="ctr">
              <a:buNone/>
            </a:pPr>
            <a:endParaRPr lang="en-US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800" dirty="0" smtClean="0">
                <a:latin typeface="Bookman Old Style" pitchFamily="18" charset="0"/>
              </a:rPr>
              <a:t>Presentation on Freedom Movement</a:t>
            </a:r>
            <a:endParaRPr lang="en-US" sz="2000" b="1" i="1" u="sng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000" dirty="0" err="1" smtClean="0">
                <a:latin typeface="Bookman Old Style" pitchFamily="18" charset="0"/>
              </a:rPr>
              <a:t>Ankita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Hiral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Kajal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Neha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Bhavisha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Namrata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Bhavika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Nainika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Lakshmi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Rakhi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Dhruti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Surbhi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Salma</a:t>
            </a:r>
            <a:endParaRPr lang="en-US" sz="2000" dirty="0" smtClean="0"/>
          </a:p>
          <a:p>
            <a:pPr algn="ctr">
              <a:buNone/>
            </a:pPr>
            <a:endParaRPr lang="en-US" sz="20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66950"/>
            <a:ext cx="7772400" cy="2152650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softEdge rad="6350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Acting is an art to give a way to one’s inner self to come forward.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vipul\fun\dp\NATYADHARA REPORT 2014-15\Natyadhara Ind day celebration 2014\IMG_20140812_1202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81000"/>
            <a:ext cx="3124200" cy="6096000"/>
          </a:xfrm>
          <a:prstGeom prst="rect">
            <a:avLst/>
          </a:prstGeom>
          <a:noFill/>
        </p:spPr>
      </p:pic>
      <p:pic>
        <p:nvPicPr>
          <p:cNvPr id="3075" name="Picture 3" descr="F:\vipul\fun\dp\NATYADHARA REPORT 2014-15\Natyadhara Ind day celebration 2014\IMG_20140812_1202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04800"/>
            <a:ext cx="3886200" cy="6172200"/>
          </a:xfrm>
          <a:prstGeom prst="rect">
            <a:avLst/>
          </a:prstGeom>
          <a:noFill/>
        </p:spPr>
      </p:pic>
      <p:pic>
        <p:nvPicPr>
          <p:cNvPr id="3076" name="Picture 4" descr="F:\vipul\fun\dp\NATYADHARA REPORT 2014-15\Natyadhara Ind day celebration 2014\IMG_20140812_1207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304800"/>
            <a:ext cx="419100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47244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ookman Old Style" pitchFamily="18" charset="0"/>
              </a:rPr>
              <a:t>2/9/2014</a:t>
            </a:r>
            <a:endParaRPr lang="en-US" sz="36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3657600"/>
          </a:xfr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  <a:latin typeface="Bookman Old Style" pitchFamily="18" charset="0"/>
              </a:rPr>
              <a:t>Drama </a:t>
            </a:r>
          </a:p>
          <a:p>
            <a:pPr algn="ctr">
              <a:buNone/>
            </a:pPr>
            <a:r>
              <a:rPr lang="en-US" b="1" dirty="0" smtClean="0">
                <a:solidFill>
                  <a:schemeClr val="tx1"/>
                </a:solidFill>
                <a:latin typeface="Bookman Old Style" pitchFamily="18" charset="0"/>
              </a:rPr>
              <a:t>“</a:t>
            </a:r>
            <a:r>
              <a:rPr lang="en-US" b="1" dirty="0" err="1" smtClean="0">
                <a:solidFill>
                  <a:schemeClr val="tx1"/>
                </a:solidFill>
                <a:latin typeface="Bookman Old Style" pitchFamily="18" charset="0"/>
              </a:rPr>
              <a:t>Bholaram</a:t>
            </a:r>
            <a:r>
              <a:rPr lang="en-US" b="1" dirty="0" smtClean="0">
                <a:solidFill>
                  <a:schemeClr val="tx1"/>
                </a:solidFill>
                <a:latin typeface="Bookman Old Style" pitchFamily="18" charset="0"/>
              </a:rPr>
              <a:t> ka </a:t>
            </a:r>
            <a:r>
              <a:rPr lang="en-US" b="1" dirty="0" err="1" smtClean="0">
                <a:solidFill>
                  <a:schemeClr val="tx1"/>
                </a:solidFill>
                <a:latin typeface="Bookman Old Style" pitchFamily="18" charset="0"/>
              </a:rPr>
              <a:t>Bhagvan</a:t>
            </a:r>
            <a:r>
              <a:rPr lang="en-US" b="1" dirty="0" smtClean="0">
                <a:solidFill>
                  <a:schemeClr val="tx1"/>
                </a:solidFill>
                <a:latin typeface="Bookman Old Style" pitchFamily="18" charset="0"/>
              </a:rPr>
              <a:t>”</a:t>
            </a:r>
          </a:p>
          <a:p>
            <a:pPr algn="ctr">
              <a:buNone/>
            </a:pPr>
            <a:endParaRPr lang="en-US" sz="2600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600" dirty="0" smtClean="0">
                <a:solidFill>
                  <a:schemeClr val="tx1"/>
                </a:solidFill>
                <a:latin typeface="Bookman Old Style" pitchFamily="18" charset="0"/>
              </a:rPr>
              <a:t>Directed by:</a:t>
            </a:r>
          </a:p>
          <a:p>
            <a:pPr algn="ctr">
              <a:buNone/>
            </a:pPr>
            <a:r>
              <a:rPr lang="en-US" sz="2600" dirty="0" smtClean="0">
                <a:solidFill>
                  <a:schemeClr val="tx1"/>
                </a:solidFill>
                <a:latin typeface="Bookman Old Style" pitchFamily="18" charset="0"/>
              </a:rPr>
              <a:t>Shree </a:t>
            </a:r>
            <a:r>
              <a:rPr lang="en-US" sz="2600" dirty="0" err="1" smtClean="0">
                <a:solidFill>
                  <a:schemeClr val="tx1"/>
                </a:solidFill>
                <a:latin typeface="Bookman Old Style" pitchFamily="18" charset="0"/>
              </a:rPr>
              <a:t>Chetanbhai</a:t>
            </a:r>
            <a:r>
              <a:rPr lang="en-US" sz="2600" dirty="0" smtClean="0">
                <a:solidFill>
                  <a:schemeClr val="tx1"/>
                </a:solidFill>
                <a:latin typeface="Bookman Old Style" pitchFamily="18" charset="0"/>
              </a:rPr>
              <a:t> Dave</a:t>
            </a:r>
            <a:r>
              <a:rPr lang="en-US" sz="190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</a:p>
          <a:p>
            <a:pPr algn="ctr">
              <a:buNone/>
            </a:pPr>
            <a:endParaRPr lang="en-US" sz="2800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600" dirty="0" smtClean="0">
                <a:solidFill>
                  <a:schemeClr val="tx1"/>
                </a:solidFill>
                <a:latin typeface="Bookman Old Style" pitchFamily="18" charset="0"/>
              </a:rPr>
              <a:t>Participants:</a:t>
            </a:r>
          </a:p>
          <a:p>
            <a:pPr algn="ctr">
              <a:buNone/>
            </a:pPr>
            <a:r>
              <a:rPr lang="en-US" sz="2600" dirty="0" err="1" smtClean="0">
                <a:solidFill>
                  <a:schemeClr val="tx1"/>
                </a:solidFill>
                <a:latin typeface="Bookman Old Style" pitchFamily="18" charset="0"/>
              </a:rPr>
              <a:t>Shivangi</a:t>
            </a:r>
            <a:r>
              <a:rPr lang="en-US" sz="2600" dirty="0" smtClean="0">
                <a:solidFill>
                  <a:schemeClr val="tx1"/>
                </a:solidFill>
                <a:latin typeface="Bookman Old Style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Bookman Old Style" pitchFamily="18" charset="0"/>
              </a:rPr>
              <a:t>Namrata</a:t>
            </a:r>
            <a:r>
              <a:rPr lang="en-US" sz="2600" dirty="0" smtClean="0">
                <a:solidFill>
                  <a:schemeClr val="tx1"/>
                </a:solidFill>
                <a:latin typeface="Bookman Old Style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Bookman Old Style" pitchFamily="18" charset="0"/>
              </a:rPr>
              <a:t>Mital</a:t>
            </a:r>
            <a:r>
              <a:rPr lang="en-US" sz="2600" dirty="0" smtClean="0">
                <a:solidFill>
                  <a:schemeClr val="tx1"/>
                </a:solidFill>
                <a:latin typeface="Bookman Old Style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Bookman Old Style" pitchFamily="18" charset="0"/>
              </a:rPr>
              <a:t>Kunjana</a:t>
            </a:r>
            <a:r>
              <a:rPr lang="en-US" sz="2600" dirty="0" smtClean="0">
                <a:solidFill>
                  <a:schemeClr val="tx1"/>
                </a:solidFill>
                <a:latin typeface="Bookman Old Style" pitchFamily="18" charset="0"/>
              </a:rPr>
              <a:t>, </a:t>
            </a:r>
          </a:p>
          <a:p>
            <a:pPr algn="ctr">
              <a:buNone/>
            </a:pPr>
            <a:r>
              <a:rPr lang="en-US" sz="2600" dirty="0" err="1" smtClean="0">
                <a:solidFill>
                  <a:schemeClr val="tx1"/>
                </a:solidFill>
                <a:latin typeface="Bookman Old Style" pitchFamily="18" charset="0"/>
              </a:rPr>
              <a:t>Ishita</a:t>
            </a:r>
            <a:r>
              <a:rPr lang="en-US" sz="2600" dirty="0" smtClean="0">
                <a:solidFill>
                  <a:schemeClr val="tx1"/>
                </a:solidFill>
                <a:latin typeface="Bookman Old Style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Bookman Old Style" pitchFamily="18" charset="0"/>
              </a:rPr>
              <a:t>Dipa</a:t>
            </a:r>
            <a:r>
              <a:rPr lang="en-US" sz="2600" dirty="0" smtClean="0">
                <a:solidFill>
                  <a:schemeClr val="tx1"/>
                </a:solidFill>
                <a:latin typeface="Bookman Old Style" pitchFamily="18" charset="0"/>
              </a:rPr>
              <a:t> and others</a:t>
            </a:r>
            <a:endParaRPr lang="en-US" sz="2000" dirty="0"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vipul\fun\dp\NATYADHARA REPORT 2014-15\2-9-2014\Aqua_3G_20140902_1217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590800"/>
            <a:ext cx="8382000" cy="3886200"/>
          </a:xfrm>
          <a:prstGeom prst="rect">
            <a:avLst/>
          </a:prstGeom>
          <a:noFill/>
        </p:spPr>
      </p:pic>
      <p:pic>
        <p:nvPicPr>
          <p:cNvPr id="4" name="Picture 2" descr="F:\vipul\fun\dp\NATYADHARA REPORT 2014-15\2-9-2014\Aqua_3G_20140902_1210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28600"/>
            <a:ext cx="74676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47244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ookman Old Style" pitchFamily="18" charset="0"/>
              </a:rPr>
              <a:t>2/9/2014</a:t>
            </a:r>
            <a:endParaRPr lang="en-US" sz="36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495800"/>
          </a:xfrm>
          <a:blipFill>
            <a:blip r:embed="rId2"/>
            <a:tile tx="0" ty="0" sx="100000" sy="100000" flip="none" algn="tl"/>
          </a:blipFill>
          <a:ln/>
          <a:scene3d>
            <a:camera prst="obliqueTopRight"/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latin typeface="Bookman Old Style" pitchFamily="18" charset="0"/>
              </a:rPr>
              <a:t>‘Knowledge Week’</a:t>
            </a:r>
          </a:p>
          <a:p>
            <a:pPr algn="ctr">
              <a:buNone/>
            </a:pPr>
            <a:r>
              <a:rPr lang="en-US" b="1" dirty="0" smtClean="0">
                <a:latin typeface="Bookman Old Style" pitchFamily="18" charset="0"/>
              </a:rPr>
              <a:t>Reading Activity</a:t>
            </a:r>
          </a:p>
          <a:p>
            <a:pPr algn="ctr">
              <a:buNone/>
            </a:pPr>
            <a:r>
              <a:rPr lang="en-US" sz="2800" dirty="0" smtClean="0">
                <a:latin typeface="Bookman Old Style" pitchFamily="18" charset="0"/>
              </a:rPr>
              <a:t>Reading from books on </a:t>
            </a:r>
          </a:p>
          <a:p>
            <a:pPr algn="ctr">
              <a:buNone/>
            </a:pPr>
            <a:r>
              <a:rPr lang="en-US" sz="2800" dirty="0" err="1" smtClean="0">
                <a:latin typeface="Bookman Old Style" pitchFamily="18" charset="0"/>
              </a:rPr>
              <a:t>Gandhiji</a:t>
            </a:r>
            <a:r>
              <a:rPr lang="en-US" sz="2800" dirty="0" smtClean="0">
                <a:latin typeface="Bookman Old Style" pitchFamily="18" charset="0"/>
              </a:rPr>
              <a:t>, Gram </a:t>
            </a:r>
            <a:r>
              <a:rPr lang="en-US" sz="2800" dirty="0" err="1" smtClean="0">
                <a:latin typeface="Bookman Old Style" pitchFamily="18" charset="0"/>
              </a:rPr>
              <a:t>Swaraj</a:t>
            </a:r>
            <a:r>
              <a:rPr lang="en-US" sz="2800" dirty="0" smtClean="0">
                <a:latin typeface="Bookman Old Style" pitchFamily="18" charset="0"/>
              </a:rPr>
              <a:t> </a:t>
            </a:r>
          </a:p>
          <a:p>
            <a:pPr algn="ctr">
              <a:buNone/>
            </a:pPr>
            <a:r>
              <a:rPr lang="en-US" sz="2800" i="1" dirty="0" smtClean="0">
                <a:latin typeface="Bookman Old Style" pitchFamily="18" charset="0"/>
              </a:rPr>
              <a:t>in Gujarati, Hindi and English</a:t>
            </a:r>
          </a:p>
          <a:p>
            <a:pPr algn="ctr">
              <a:buNone/>
            </a:pPr>
            <a:endParaRPr lang="en-US" sz="2800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000" dirty="0" err="1" smtClean="0">
                <a:latin typeface="Bookman Old Style" pitchFamily="18" charset="0"/>
              </a:rPr>
              <a:t>Surani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Hina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Atara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Divya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Pankhaniya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Ekta</a:t>
            </a:r>
            <a:r>
              <a:rPr lang="en-US" sz="2000" dirty="0" smtClean="0">
                <a:latin typeface="Bookman Old Style" pitchFamily="18" charset="0"/>
              </a:rPr>
              <a:t>, </a:t>
            </a:r>
          </a:p>
          <a:p>
            <a:pPr algn="ctr">
              <a:buNone/>
            </a:pPr>
            <a:r>
              <a:rPr lang="en-US" sz="2000" dirty="0" err="1" smtClean="0">
                <a:latin typeface="Bookman Old Style" pitchFamily="18" charset="0"/>
              </a:rPr>
              <a:t>Dhokiya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Bhavna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Amlani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Neha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Bhardvaj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Pooja</a:t>
            </a:r>
            <a:r>
              <a:rPr lang="en-US" sz="2000" dirty="0" smtClean="0">
                <a:latin typeface="Bookman Old Style" pitchFamily="18" charset="0"/>
              </a:rPr>
              <a:t>, </a:t>
            </a:r>
          </a:p>
          <a:p>
            <a:pPr algn="ctr">
              <a:buNone/>
            </a:pPr>
            <a:r>
              <a:rPr lang="en-US" sz="2000" dirty="0" err="1" smtClean="0">
                <a:latin typeface="Bookman Old Style" pitchFamily="18" charset="0"/>
              </a:rPr>
              <a:t>Ruparel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Hetal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Koriya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Vaishali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Vaja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Arti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Lukka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Ridhdhi</a:t>
            </a:r>
            <a:endParaRPr lang="en-US" sz="2000" dirty="0" smtClean="0">
              <a:latin typeface="Bookman Old Style" pitchFamily="18" charset="0"/>
            </a:endParaRPr>
          </a:p>
          <a:p>
            <a:pPr algn="ctr">
              <a:buNone/>
            </a:pPr>
            <a:endParaRPr lang="en-US" sz="20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vipul\fun\dp\NATYADHARA REPORT 2014-15\2-9-2014\Aqua_3G_20140902_1225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09601"/>
            <a:ext cx="4191000" cy="5562600"/>
          </a:xfrm>
          <a:prstGeom prst="rect">
            <a:avLst/>
          </a:prstGeom>
          <a:noFill/>
        </p:spPr>
      </p:pic>
      <p:pic>
        <p:nvPicPr>
          <p:cNvPr id="1027" name="Picture 3" descr="F:\vipul\fun\dp\NATYADHARA REPORT 2014-15\2-9-2014\Aqua_3G_20140902_1221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609600"/>
            <a:ext cx="411480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4724400" cy="838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ookman Old Style" pitchFamily="18" charset="0"/>
              </a:rPr>
              <a:t>16/9/2014</a:t>
            </a:r>
            <a:endParaRPr lang="en-US" sz="36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latin typeface="Bookman Old Style" pitchFamily="18" charset="0"/>
              </a:rPr>
              <a:t>Expert Lecture on</a:t>
            </a:r>
          </a:p>
          <a:p>
            <a:pPr algn="ctr">
              <a:buNone/>
            </a:pPr>
            <a:r>
              <a:rPr lang="en-US" dirty="0" smtClean="0">
                <a:latin typeface="Bookman Old Style" pitchFamily="18" charset="0"/>
              </a:rPr>
              <a:t>‘Communication Skill’    </a:t>
            </a:r>
          </a:p>
          <a:p>
            <a:pPr algn="ctr">
              <a:buNone/>
            </a:pPr>
            <a:r>
              <a:rPr lang="en-US" dirty="0" smtClean="0">
                <a:latin typeface="Bookman Old Style" pitchFamily="18" charset="0"/>
              </a:rPr>
              <a:t>&amp;                     </a:t>
            </a:r>
          </a:p>
          <a:p>
            <a:pPr algn="ctr">
              <a:buNone/>
            </a:pPr>
            <a:r>
              <a:rPr lang="en-US" dirty="0" smtClean="0">
                <a:latin typeface="Bookman Old Style" pitchFamily="18" charset="0"/>
              </a:rPr>
              <a:t>“Career in Communication”</a:t>
            </a:r>
          </a:p>
          <a:p>
            <a:pPr algn="ctr">
              <a:buNone/>
            </a:pPr>
            <a:endParaRPr lang="en-US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400" dirty="0" smtClean="0">
                <a:latin typeface="Bookman Old Style" pitchFamily="18" charset="0"/>
              </a:rPr>
              <a:t>Sanjay Sharma, </a:t>
            </a:r>
            <a:r>
              <a:rPr lang="en-US" sz="2400" dirty="0" err="1" smtClean="0">
                <a:latin typeface="Bookman Old Style" pitchFamily="18" charset="0"/>
              </a:rPr>
              <a:t>Virag</a:t>
            </a:r>
            <a:r>
              <a:rPr lang="en-US" sz="2400" dirty="0" smtClean="0">
                <a:latin typeface="Bookman Old Style" pitchFamily="18" charset="0"/>
              </a:rPr>
              <a:t> </a:t>
            </a:r>
            <a:r>
              <a:rPr lang="en-US" sz="2400" dirty="0" err="1" smtClean="0">
                <a:latin typeface="Bookman Old Style" pitchFamily="18" charset="0"/>
              </a:rPr>
              <a:t>Pandya</a:t>
            </a:r>
            <a:r>
              <a:rPr lang="en-US" sz="2400" dirty="0" smtClean="0">
                <a:latin typeface="Bookman Old Style" pitchFamily="18" charset="0"/>
              </a:rPr>
              <a:t>,</a:t>
            </a:r>
          </a:p>
          <a:p>
            <a:pPr algn="ctr">
              <a:buNone/>
            </a:pPr>
            <a:r>
              <a:rPr lang="en-US" sz="2400" dirty="0" err="1" smtClean="0">
                <a:latin typeface="Bookman Old Style" pitchFamily="18" charset="0"/>
              </a:rPr>
              <a:t>Virendrasinh</a:t>
            </a:r>
            <a:r>
              <a:rPr lang="en-US" sz="2400" dirty="0" smtClean="0">
                <a:latin typeface="Bookman Old Style" pitchFamily="18" charset="0"/>
              </a:rPr>
              <a:t> </a:t>
            </a:r>
            <a:r>
              <a:rPr lang="en-US" sz="2400" dirty="0" err="1" smtClean="0">
                <a:latin typeface="Bookman Old Style" pitchFamily="18" charset="0"/>
              </a:rPr>
              <a:t>Vala</a:t>
            </a:r>
            <a:r>
              <a:rPr lang="en-US" sz="2400" dirty="0" smtClean="0">
                <a:latin typeface="Bookman Old Style" pitchFamily="18" charset="0"/>
              </a:rPr>
              <a:t>, </a:t>
            </a:r>
            <a:r>
              <a:rPr lang="en-US" sz="2400" dirty="0" err="1" smtClean="0">
                <a:latin typeface="Bookman Old Style" pitchFamily="18" charset="0"/>
              </a:rPr>
              <a:t>Ayub</a:t>
            </a:r>
            <a:r>
              <a:rPr lang="en-US" sz="2400" dirty="0" smtClean="0">
                <a:latin typeface="Bookman Old Style" pitchFamily="18" charset="0"/>
              </a:rPr>
              <a:t> </a:t>
            </a:r>
            <a:r>
              <a:rPr lang="en-US" sz="2400" dirty="0" err="1" smtClean="0">
                <a:latin typeface="Bookman Old Style" pitchFamily="18" charset="0"/>
              </a:rPr>
              <a:t>Jikani</a:t>
            </a:r>
            <a:endParaRPr lang="en-US" sz="2400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400" dirty="0" smtClean="0">
                <a:latin typeface="Bookman Old Style" pitchFamily="18" charset="0"/>
              </a:rPr>
              <a:t>Videocon Co.-mobile service provider</a:t>
            </a:r>
            <a:endParaRPr lang="en-US" sz="16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vipul\fun\dp\NATYADHARA REPORT 2014-15\16-9-2014\Aqua_3G_20140916_1227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581400"/>
            <a:ext cx="7620000" cy="3200400"/>
          </a:xfrm>
          <a:prstGeom prst="rect">
            <a:avLst/>
          </a:prstGeom>
          <a:noFill/>
        </p:spPr>
      </p:pic>
      <p:pic>
        <p:nvPicPr>
          <p:cNvPr id="4" name="Picture 2" descr="F:\vipul\fun\dp\NATYADHARA REPORT 2014-15\16-9-2014\Aqua_3G_20140916_1227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04800"/>
            <a:ext cx="617220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4724400" cy="838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ookman Old Style" pitchFamily="18" charset="0"/>
              </a:rPr>
              <a:t>1/10/2014</a:t>
            </a:r>
            <a:endParaRPr lang="en-US" sz="36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  <a:ln/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latin typeface="Bookman Old Style" pitchFamily="18" charset="0"/>
              </a:rPr>
              <a:t>Drama:</a:t>
            </a:r>
          </a:p>
          <a:p>
            <a:pPr algn="ctr">
              <a:buNone/>
            </a:pPr>
            <a:r>
              <a:rPr lang="en-US" sz="4000" dirty="0" smtClean="0">
                <a:latin typeface="Bookman Old Style" pitchFamily="18" charset="0"/>
              </a:rPr>
              <a:t>‘</a:t>
            </a:r>
            <a:r>
              <a:rPr lang="en-US" sz="4000" dirty="0" err="1" smtClean="0">
                <a:latin typeface="Bookman Old Style" pitchFamily="18" charset="0"/>
              </a:rPr>
              <a:t>Swachchha</a:t>
            </a:r>
            <a:r>
              <a:rPr lang="en-US" sz="4000" dirty="0" smtClean="0">
                <a:latin typeface="Bookman Old Style" pitchFamily="18" charset="0"/>
              </a:rPr>
              <a:t> </a:t>
            </a:r>
            <a:r>
              <a:rPr lang="en-US" sz="4000" dirty="0" err="1" smtClean="0">
                <a:latin typeface="Bookman Old Style" pitchFamily="18" charset="0"/>
              </a:rPr>
              <a:t>Ghar</a:t>
            </a:r>
            <a:r>
              <a:rPr lang="en-US" sz="4000" dirty="0" smtClean="0">
                <a:latin typeface="Bookman Old Style" pitchFamily="18" charset="0"/>
              </a:rPr>
              <a:t>’</a:t>
            </a:r>
            <a:r>
              <a:rPr lang="en-US" dirty="0" smtClean="0">
                <a:latin typeface="Bookman Old Style" pitchFamily="18" charset="0"/>
              </a:rPr>
              <a:t> </a:t>
            </a:r>
          </a:p>
          <a:p>
            <a:pPr algn="ctr">
              <a:buNone/>
            </a:pPr>
            <a:endParaRPr lang="en-US" sz="2400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400" dirty="0" smtClean="0">
                <a:latin typeface="Bookman Old Style" pitchFamily="18" charset="0"/>
              </a:rPr>
              <a:t>(a self-written and self-prepared </a:t>
            </a:r>
          </a:p>
          <a:p>
            <a:pPr algn="ctr">
              <a:buNone/>
            </a:pPr>
            <a:r>
              <a:rPr lang="en-US" sz="2400" dirty="0" smtClean="0">
                <a:latin typeface="Bookman Old Style" pitchFamily="18" charset="0"/>
              </a:rPr>
              <a:t>short performance by students on </a:t>
            </a:r>
          </a:p>
          <a:p>
            <a:pPr algn="ctr">
              <a:buNone/>
            </a:pPr>
            <a:r>
              <a:rPr lang="en-US" sz="2400" dirty="0" smtClean="0">
                <a:latin typeface="Bookman Old Style" pitchFamily="18" charset="0"/>
              </a:rPr>
              <a:t>the importance of cleanliness at homes)</a:t>
            </a:r>
            <a:endParaRPr lang="en-US" dirty="0" smtClean="0">
              <a:latin typeface="Bookman Old Style" pitchFamily="18" charset="0"/>
            </a:endParaRPr>
          </a:p>
          <a:p>
            <a:pPr algn="ctr">
              <a:buNone/>
            </a:pPr>
            <a:endParaRPr lang="en-US" sz="2400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400" dirty="0" err="1" smtClean="0">
                <a:latin typeface="Bookman Old Style" pitchFamily="18" charset="0"/>
              </a:rPr>
              <a:t>Krupa</a:t>
            </a:r>
            <a:r>
              <a:rPr lang="en-US" sz="2400" dirty="0" smtClean="0">
                <a:latin typeface="Bookman Old Style" pitchFamily="18" charset="0"/>
              </a:rPr>
              <a:t>, </a:t>
            </a:r>
            <a:r>
              <a:rPr lang="en-US" sz="2400" dirty="0" err="1" smtClean="0">
                <a:latin typeface="Bookman Old Style" pitchFamily="18" charset="0"/>
              </a:rPr>
              <a:t>Nayana</a:t>
            </a:r>
            <a:r>
              <a:rPr lang="en-US" sz="2400" dirty="0" smtClean="0">
                <a:latin typeface="Bookman Old Style" pitchFamily="18" charset="0"/>
              </a:rPr>
              <a:t>, </a:t>
            </a:r>
            <a:r>
              <a:rPr lang="en-US" sz="2400" dirty="0" err="1" smtClean="0">
                <a:latin typeface="Bookman Old Style" pitchFamily="18" charset="0"/>
              </a:rPr>
              <a:t>Shama</a:t>
            </a:r>
            <a:r>
              <a:rPr lang="en-US" sz="2400" dirty="0" smtClean="0">
                <a:latin typeface="Bookman Old Style" pitchFamily="18" charset="0"/>
              </a:rPr>
              <a:t>, </a:t>
            </a:r>
          </a:p>
          <a:p>
            <a:pPr algn="ctr">
              <a:buNone/>
            </a:pPr>
            <a:r>
              <a:rPr lang="en-US" sz="2400" dirty="0" err="1" smtClean="0">
                <a:latin typeface="Bookman Old Style" pitchFamily="18" charset="0"/>
              </a:rPr>
              <a:t>Shamshad</a:t>
            </a:r>
            <a:r>
              <a:rPr lang="en-US" sz="2400" dirty="0" smtClean="0">
                <a:latin typeface="Bookman Old Style" pitchFamily="18" charset="0"/>
              </a:rPr>
              <a:t>, </a:t>
            </a:r>
            <a:r>
              <a:rPr lang="en-US" sz="2400" dirty="0" err="1" smtClean="0">
                <a:latin typeface="Bookman Old Style" pitchFamily="18" charset="0"/>
              </a:rPr>
              <a:t>Ayushi</a:t>
            </a:r>
            <a:r>
              <a:rPr lang="en-US" sz="2400" dirty="0" smtClean="0">
                <a:latin typeface="Bookman Old Style" pitchFamily="18" charset="0"/>
              </a:rPr>
              <a:t>, </a:t>
            </a:r>
            <a:r>
              <a:rPr lang="en-US" sz="2400" dirty="0" err="1" smtClean="0">
                <a:latin typeface="Bookman Old Style" pitchFamily="18" charset="0"/>
              </a:rPr>
              <a:t>Puja</a:t>
            </a:r>
            <a:r>
              <a:rPr lang="en-US" sz="2400" dirty="0" smtClean="0">
                <a:latin typeface="Bookman Old Style" pitchFamily="18" charset="0"/>
              </a:rPr>
              <a:t>, </a:t>
            </a:r>
            <a:r>
              <a:rPr lang="en-US" sz="2400" dirty="0" err="1" smtClean="0">
                <a:latin typeface="Bookman Old Style" pitchFamily="18" charset="0"/>
              </a:rPr>
              <a:t>Krushnika</a:t>
            </a:r>
            <a:endParaRPr lang="en-US" sz="24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vipul\fun\dp\NATYADHARA REPORT 2014-15\1-10-2014\Aqua_3G_20141001_1206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792480"/>
            <a:ext cx="8458200" cy="5074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4724400" cy="838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ookman Old Style" pitchFamily="18" charset="0"/>
              </a:rPr>
              <a:t>1/10/2014</a:t>
            </a:r>
            <a:endParaRPr lang="en-US" sz="36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  <a:ln/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latin typeface="Bookman Old Style" pitchFamily="18" charset="0"/>
              </a:rPr>
              <a:t>Performance on a message: </a:t>
            </a:r>
          </a:p>
          <a:p>
            <a:pPr algn="ctr">
              <a:buNone/>
            </a:pPr>
            <a:r>
              <a:rPr lang="en-US" sz="4000" dirty="0" smtClean="0">
                <a:latin typeface="Bookman Old Style" pitchFamily="18" charset="0"/>
              </a:rPr>
              <a:t>‘Clean Country, </a:t>
            </a:r>
          </a:p>
          <a:p>
            <a:pPr algn="ctr">
              <a:buNone/>
            </a:pPr>
            <a:r>
              <a:rPr lang="en-US" sz="4000" dirty="0" smtClean="0">
                <a:latin typeface="Bookman Old Style" pitchFamily="18" charset="0"/>
              </a:rPr>
              <a:t>Prosperous Country’</a:t>
            </a:r>
            <a:endParaRPr lang="en-US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400" dirty="0" smtClean="0">
                <a:latin typeface="Bookman Old Style" pitchFamily="18" charset="0"/>
              </a:rPr>
              <a:t>( a message: what to do and not to do </a:t>
            </a:r>
          </a:p>
          <a:p>
            <a:pPr algn="ctr">
              <a:buNone/>
            </a:pPr>
            <a:r>
              <a:rPr lang="en-US" sz="2400" dirty="0" smtClean="0">
                <a:latin typeface="Bookman Old Style" pitchFamily="18" charset="0"/>
              </a:rPr>
              <a:t>to keep cleanliness around us)</a:t>
            </a:r>
          </a:p>
          <a:p>
            <a:pPr algn="ctr">
              <a:buNone/>
            </a:pPr>
            <a:endParaRPr lang="en-US" sz="2400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400" dirty="0" err="1" smtClean="0">
                <a:latin typeface="Bookman Old Style" pitchFamily="18" charset="0"/>
              </a:rPr>
              <a:t>Hirali</a:t>
            </a:r>
            <a:r>
              <a:rPr lang="en-US" sz="2400" dirty="0" smtClean="0">
                <a:latin typeface="Bookman Old Style" pitchFamily="18" charset="0"/>
              </a:rPr>
              <a:t>, </a:t>
            </a:r>
            <a:r>
              <a:rPr lang="en-US" sz="2400" dirty="0" err="1" smtClean="0">
                <a:latin typeface="Bookman Old Style" pitchFamily="18" charset="0"/>
              </a:rPr>
              <a:t>Ekta</a:t>
            </a:r>
            <a:r>
              <a:rPr lang="en-US" sz="2400" dirty="0" smtClean="0">
                <a:latin typeface="Bookman Old Style" pitchFamily="18" charset="0"/>
              </a:rPr>
              <a:t>, </a:t>
            </a:r>
          </a:p>
          <a:p>
            <a:pPr algn="ctr">
              <a:buNone/>
            </a:pPr>
            <a:r>
              <a:rPr lang="en-US" sz="2400" dirty="0" err="1" smtClean="0">
                <a:latin typeface="Bookman Old Style" pitchFamily="18" charset="0"/>
              </a:rPr>
              <a:t>Nirali</a:t>
            </a:r>
            <a:r>
              <a:rPr lang="en-US" sz="2400" dirty="0" smtClean="0">
                <a:latin typeface="Bookman Old Style" pitchFamily="18" charset="0"/>
              </a:rPr>
              <a:t>, </a:t>
            </a:r>
            <a:r>
              <a:rPr lang="en-US" sz="2400" dirty="0" err="1" smtClean="0">
                <a:latin typeface="Bookman Old Style" pitchFamily="18" charset="0"/>
              </a:rPr>
              <a:t>Dhara</a:t>
            </a:r>
            <a:r>
              <a:rPr lang="en-US" sz="2400" dirty="0" smtClean="0">
                <a:latin typeface="Bookman Old Style" pitchFamily="18" charset="0"/>
              </a:rPr>
              <a:t>, </a:t>
            </a:r>
            <a:r>
              <a:rPr lang="en-US" sz="2400" dirty="0" err="1" smtClean="0">
                <a:latin typeface="Bookman Old Style" pitchFamily="18" charset="0"/>
              </a:rPr>
              <a:t>Lilu</a:t>
            </a:r>
            <a:endParaRPr lang="en-US" sz="24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en-US" dirty="0" smtClean="0">
                <a:latin typeface="Bookman Old Style" pitchFamily="18" charset="0"/>
              </a:rPr>
              <a:t>Members:</a:t>
            </a:r>
          </a:p>
          <a:p>
            <a:pPr algn="ctr">
              <a:buNone/>
            </a:pPr>
            <a:r>
              <a:rPr lang="en-US" dirty="0" smtClean="0">
                <a:latin typeface="Bookman Old Style" pitchFamily="18" charset="0"/>
              </a:rPr>
              <a:t>Dr. </a:t>
            </a:r>
            <a:r>
              <a:rPr lang="en-US" dirty="0" err="1" smtClean="0">
                <a:latin typeface="Bookman Old Style" pitchFamily="18" charset="0"/>
              </a:rPr>
              <a:t>Sangitamam</a:t>
            </a:r>
            <a:r>
              <a:rPr lang="en-US" dirty="0" smtClean="0">
                <a:latin typeface="Bookman Old Style" pitchFamily="18" charset="0"/>
              </a:rPr>
              <a:t> Parekh,</a:t>
            </a:r>
          </a:p>
          <a:p>
            <a:pPr algn="ctr">
              <a:buNone/>
            </a:pPr>
            <a:r>
              <a:rPr lang="en-US" dirty="0" err="1" smtClean="0">
                <a:latin typeface="Bookman Old Style" pitchFamily="18" charset="0"/>
              </a:rPr>
              <a:t>Jankimam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Kotecha</a:t>
            </a:r>
            <a:r>
              <a:rPr lang="en-US" dirty="0" smtClean="0">
                <a:latin typeface="Bookman Old Style" pitchFamily="18" charset="0"/>
              </a:rPr>
              <a:t>,</a:t>
            </a:r>
          </a:p>
          <a:p>
            <a:pPr algn="ctr">
              <a:buNone/>
            </a:pPr>
            <a:r>
              <a:rPr lang="en-US" dirty="0" err="1" smtClean="0">
                <a:latin typeface="Bookman Old Style" pitchFamily="18" charset="0"/>
              </a:rPr>
              <a:t>Rushisir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Pandya</a:t>
            </a:r>
            <a:endParaRPr lang="en-US" dirty="0" smtClean="0">
              <a:latin typeface="Bookman Old Style" pitchFamily="18" charset="0"/>
            </a:endParaRPr>
          </a:p>
          <a:p>
            <a:pPr algn="ctr">
              <a:buNone/>
            </a:pPr>
            <a:endParaRPr lang="en-US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en-US" dirty="0" smtClean="0">
                <a:latin typeface="Bookman Old Style" pitchFamily="18" charset="0"/>
              </a:rPr>
              <a:t>Convener:</a:t>
            </a:r>
          </a:p>
          <a:p>
            <a:pPr algn="ctr">
              <a:buNone/>
            </a:pPr>
            <a:r>
              <a:rPr lang="en-US" dirty="0" err="1" smtClean="0">
                <a:latin typeface="Bookman Old Style" pitchFamily="18" charset="0"/>
              </a:rPr>
              <a:t>Vipul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Dasani</a:t>
            </a:r>
            <a:endParaRPr lang="en-US" dirty="0" smtClean="0">
              <a:latin typeface="Bookman Old Style" pitchFamily="18" charset="0"/>
            </a:endParaRPr>
          </a:p>
          <a:p>
            <a:pPr algn="ctr">
              <a:buNone/>
            </a:pPr>
            <a:endParaRPr lang="en-US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vipul\fun\dp\NATYADHARA REPORT 2014-15\1-10-2014\Aqua_3G_20141001_1214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58240"/>
            <a:ext cx="7975600" cy="4785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4724400" cy="838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ookman Old Style" pitchFamily="18" charset="0"/>
              </a:rPr>
              <a:t>1/10/2014</a:t>
            </a:r>
            <a:endParaRPr lang="en-US" sz="36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029200"/>
          </a:xfrm>
          <a:ln/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>
              <a:buNone/>
            </a:pPr>
            <a:endParaRPr lang="en-US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en-US" dirty="0" smtClean="0">
                <a:latin typeface="Bookman Old Style" pitchFamily="18" charset="0"/>
              </a:rPr>
              <a:t>Poster Exhibition:</a:t>
            </a:r>
          </a:p>
          <a:p>
            <a:pPr algn="ctr">
              <a:buNone/>
            </a:pPr>
            <a:r>
              <a:rPr lang="en-US" sz="4000" b="1" dirty="0" smtClean="0">
                <a:latin typeface="Bookman Old Style" pitchFamily="18" charset="0"/>
              </a:rPr>
              <a:t>‘Cleanliness’</a:t>
            </a:r>
            <a:endParaRPr lang="en-US" b="1" dirty="0" smtClean="0">
              <a:latin typeface="Bookman Old Style" pitchFamily="18" charset="0"/>
            </a:endParaRPr>
          </a:p>
          <a:p>
            <a:pPr algn="ctr">
              <a:buNone/>
            </a:pPr>
            <a:endParaRPr lang="en-US" sz="2400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400" dirty="0" smtClean="0">
                <a:latin typeface="Bookman Old Style" pitchFamily="18" charset="0"/>
              </a:rPr>
              <a:t>Inaugurated by our respected trustee </a:t>
            </a:r>
          </a:p>
          <a:p>
            <a:pPr algn="ctr">
              <a:buNone/>
            </a:pPr>
            <a:r>
              <a:rPr lang="en-US" sz="2400" b="1" dirty="0" smtClean="0">
                <a:latin typeface="Bookman Old Style" pitchFamily="18" charset="0"/>
              </a:rPr>
              <a:t>Smt. </a:t>
            </a:r>
            <a:r>
              <a:rPr lang="en-US" sz="2400" b="1" dirty="0" err="1" smtClean="0">
                <a:latin typeface="Bookman Old Style" pitchFamily="18" charset="0"/>
              </a:rPr>
              <a:t>Jayashreemam</a:t>
            </a:r>
            <a:r>
              <a:rPr lang="en-US" sz="2400" b="1" dirty="0" smtClean="0">
                <a:latin typeface="Bookman Old Style" pitchFamily="18" charset="0"/>
              </a:rPr>
              <a:t>,</a:t>
            </a:r>
            <a:r>
              <a:rPr lang="en-US" sz="2400" dirty="0" smtClean="0">
                <a:latin typeface="Bookman Old Style" pitchFamily="18" charset="0"/>
              </a:rPr>
              <a:t> </a:t>
            </a:r>
          </a:p>
          <a:p>
            <a:pPr algn="ctr">
              <a:buNone/>
            </a:pPr>
            <a:endParaRPr lang="en-US" sz="2400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400" dirty="0" smtClean="0">
                <a:latin typeface="Bookman Old Style" pitchFamily="18" charset="0"/>
              </a:rPr>
              <a:t>in the benign presence of </a:t>
            </a:r>
          </a:p>
          <a:p>
            <a:pPr algn="ctr">
              <a:buNone/>
            </a:pPr>
            <a:r>
              <a:rPr lang="en-US" sz="2400" dirty="0" smtClean="0">
                <a:latin typeface="Bookman Old Style" pitchFamily="18" charset="0"/>
              </a:rPr>
              <a:t>our working trustee </a:t>
            </a:r>
            <a:r>
              <a:rPr lang="en-US" sz="2400" b="1" dirty="0" smtClean="0">
                <a:latin typeface="Bookman Old Style" pitchFamily="18" charset="0"/>
              </a:rPr>
              <a:t>Sh. </a:t>
            </a:r>
            <a:r>
              <a:rPr lang="en-US" sz="2400" b="1" dirty="0" err="1" smtClean="0">
                <a:latin typeface="Bookman Old Style" pitchFamily="18" charset="0"/>
              </a:rPr>
              <a:t>Visana</a:t>
            </a:r>
            <a:r>
              <a:rPr lang="en-US" sz="2400" b="1" dirty="0" smtClean="0">
                <a:latin typeface="Bookman Old Style" pitchFamily="18" charset="0"/>
              </a:rPr>
              <a:t> sir</a:t>
            </a:r>
          </a:p>
          <a:p>
            <a:pPr algn="ctr">
              <a:buNone/>
            </a:pPr>
            <a:r>
              <a:rPr lang="en-US" sz="2400" dirty="0" smtClean="0">
                <a:latin typeface="Bookman Old Style" pitchFamily="18" charset="0"/>
              </a:rPr>
              <a:t>and Principal </a:t>
            </a:r>
            <a:r>
              <a:rPr lang="en-US" sz="2400" b="1" dirty="0" smtClean="0">
                <a:latin typeface="Bookman Old Style" pitchFamily="18" charset="0"/>
              </a:rPr>
              <a:t>Dr. </a:t>
            </a:r>
            <a:r>
              <a:rPr lang="en-US" sz="2400" b="1" dirty="0" err="1" smtClean="0">
                <a:latin typeface="Bookman Old Style" pitchFamily="18" charset="0"/>
              </a:rPr>
              <a:t>Nagarsir</a:t>
            </a:r>
            <a:r>
              <a:rPr lang="en-US" sz="2400" b="1" dirty="0" smtClean="0">
                <a:latin typeface="Bookman Old Style" pitchFamily="18" charset="0"/>
              </a:rPr>
              <a:t>.</a:t>
            </a:r>
          </a:p>
          <a:p>
            <a:pPr algn="ctr">
              <a:buNone/>
            </a:pPr>
            <a:endParaRPr lang="en-US" sz="2400" b="1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400" dirty="0" smtClean="0">
                <a:latin typeface="Bookman Old Style" pitchFamily="18" charset="0"/>
              </a:rPr>
              <a:t>under guidance of </a:t>
            </a:r>
          </a:p>
          <a:p>
            <a:pPr algn="ctr">
              <a:buNone/>
            </a:pPr>
            <a:r>
              <a:rPr lang="en-US" sz="2400" dirty="0" smtClean="0">
                <a:latin typeface="Bookman Old Style" pitchFamily="18" charset="0"/>
              </a:rPr>
              <a:t>HOD (Dep. Of Com.-Eng. Med.) </a:t>
            </a:r>
            <a:r>
              <a:rPr lang="en-US" sz="2400" b="1" dirty="0" err="1" smtClean="0">
                <a:latin typeface="Bookman Old Style" pitchFamily="18" charset="0"/>
              </a:rPr>
              <a:t>Kalpanamam</a:t>
            </a:r>
            <a:r>
              <a:rPr lang="en-US" sz="2400" b="1" dirty="0" smtClean="0">
                <a:latin typeface="Bookman Old Style" pitchFamily="18" charset="0"/>
              </a:rPr>
              <a:t>.</a:t>
            </a:r>
          </a:p>
          <a:p>
            <a:pPr algn="ctr">
              <a:buNone/>
            </a:pPr>
            <a:r>
              <a:rPr lang="en-US" sz="2400" dirty="0" smtClean="0">
                <a:solidFill>
                  <a:srgbClr val="C00000"/>
                </a:solidFill>
                <a:latin typeface="Bookman Old Style" pitchFamily="18" charset="0"/>
              </a:rPr>
              <a:t>23 posters prepared by students </a:t>
            </a:r>
          </a:p>
          <a:p>
            <a:pPr algn="ctr">
              <a:buNone/>
            </a:pPr>
            <a:r>
              <a:rPr lang="en-US" sz="2400" dirty="0" smtClean="0">
                <a:solidFill>
                  <a:srgbClr val="C00000"/>
                </a:solidFill>
                <a:latin typeface="Bookman Old Style" pitchFamily="18" charset="0"/>
              </a:rPr>
              <a:t>were selected and exhibited.</a:t>
            </a:r>
            <a:endParaRPr lang="en-US" sz="24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vipul\fun\dp\NATYADHARA REPORT 2014-15\1-10-2014\20141001_082903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800" y="838200"/>
            <a:ext cx="7493000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vipul\fun\dp\1-10-2014\Aqua_3G_20141001_1108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143000"/>
            <a:ext cx="7620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4724400" cy="838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ookman Old Style" pitchFamily="18" charset="0"/>
              </a:rPr>
              <a:t>7/10/2014</a:t>
            </a:r>
            <a:endParaRPr lang="en-US" sz="36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  <a:blipFill>
            <a:blip r:embed="rId2"/>
            <a:tile tx="0" ty="0" sx="100000" sy="100000" flip="none" algn="tl"/>
          </a:blipFill>
          <a:ln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endParaRPr lang="en-US" sz="3900" b="1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4000" b="1" dirty="0" smtClean="0">
                <a:latin typeface="Bookman Old Style" pitchFamily="18" charset="0"/>
              </a:rPr>
              <a:t>Stories</a:t>
            </a:r>
            <a:r>
              <a:rPr lang="en-US" sz="4000" dirty="0" smtClean="0">
                <a:latin typeface="Bookman Old Style" pitchFamily="18" charset="0"/>
              </a:rPr>
              <a:t> </a:t>
            </a:r>
          </a:p>
          <a:p>
            <a:pPr algn="ctr">
              <a:buNone/>
            </a:pPr>
            <a:r>
              <a:rPr lang="en-US" sz="2800" dirty="0" smtClean="0">
                <a:latin typeface="Bookman Old Style" pitchFamily="18" charset="0"/>
              </a:rPr>
              <a:t>by</a:t>
            </a:r>
            <a:r>
              <a:rPr lang="en-US" sz="4000" dirty="0" smtClean="0">
                <a:latin typeface="Bookman Old Style" pitchFamily="18" charset="0"/>
              </a:rPr>
              <a:t> </a:t>
            </a:r>
          </a:p>
          <a:p>
            <a:pPr algn="ctr">
              <a:buNone/>
            </a:pPr>
            <a:r>
              <a:rPr lang="en-US" dirty="0" err="1" smtClean="0">
                <a:latin typeface="Bookman Old Style" pitchFamily="18" charset="0"/>
              </a:rPr>
              <a:t>Chandnimam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Mitalmam</a:t>
            </a:r>
            <a:r>
              <a:rPr lang="en-US" dirty="0" smtClean="0">
                <a:latin typeface="Bookman Old Style" pitchFamily="18" charset="0"/>
              </a:rPr>
              <a:t> </a:t>
            </a:r>
          </a:p>
          <a:p>
            <a:pPr algn="ctr">
              <a:buNone/>
            </a:pPr>
            <a:r>
              <a:rPr lang="en-US" dirty="0" smtClean="0">
                <a:latin typeface="Bookman Old Style" pitchFamily="18" charset="0"/>
              </a:rPr>
              <a:t>and students</a:t>
            </a:r>
            <a:endParaRPr lang="en-US" sz="1800" dirty="0" smtClean="0">
              <a:latin typeface="Bookman Old Style" pitchFamily="18" charset="0"/>
            </a:endParaRPr>
          </a:p>
          <a:p>
            <a:pPr algn="ctr">
              <a:buNone/>
            </a:pPr>
            <a:endParaRPr lang="en-US" sz="2400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400" dirty="0" smtClean="0">
                <a:latin typeface="Bookman Old Style" pitchFamily="18" charset="0"/>
              </a:rPr>
              <a:t>A simple informal activity </a:t>
            </a:r>
          </a:p>
          <a:p>
            <a:pPr algn="ctr">
              <a:buNone/>
            </a:pPr>
            <a:r>
              <a:rPr lang="en-US" sz="2400" dirty="0" smtClean="0">
                <a:latin typeface="Bookman Old Style" pitchFamily="18" charset="0"/>
              </a:rPr>
              <a:t>with an objective to encourage students </a:t>
            </a:r>
          </a:p>
          <a:p>
            <a:pPr algn="ctr">
              <a:buNone/>
            </a:pPr>
            <a:r>
              <a:rPr lang="en-US" sz="2400" dirty="0" smtClean="0">
                <a:latin typeface="Bookman Old Style" pitchFamily="18" charset="0"/>
              </a:rPr>
              <a:t>to speak to an audience.</a:t>
            </a:r>
            <a:endParaRPr lang="en-US" sz="24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F:\vipul\fun\dp\NATYADHARA REPORT 2014-15\7-10-2014\photo02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581400"/>
            <a:ext cx="4341283" cy="3124200"/>
          </a:xfrm>
          <a:prstGeom prst="rect">
            <a:avLst/>
          </a:prstGeom>
          <a:noFill/>
        </p:spPr>
      </p:pic>
      <p:pic>
        <p:nvPicPr>
          <p:cNvPr id="6148" name="Picture 4" descr="F:\vipul\fun\dp\NATYADHARA REPORT 2014-15\7-10-2014\photo02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0317" y="3581400"/>
            <a:ext cx="4341283" cy="3124200"/>
          </a:xfrm>
          <a:prstGeom prst="rect">
            <a:avLst/>
          </a:prstGeom>
          <a:noFill/>
        </p:spPr>
      </p:pic>
      <p:pic>
        <p:nvPicPr>
          <p:cNvPr id="5" name="Picture 2" descr="F:\vipul\fun\dp\NATYADHARA REPORT 2014-15\7-10-2014\photo02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228600"/>
            <a:ext cx="4495800" cy="3371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4724400" cy="838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Bookman Old Style" pitchFamily="18" charset="0"/>
              </a:rPr>
              <a:t>9/12/2014</a:t>
            </a:r>
            <a:endParaRPr lang="en-US" sz="28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467600" cy="3886200"/>
          </a:xfrm>
          <a:blipFill>
            <a:blip r:embed="rId2"/>
            <a:tile tx="0" ty="0" sx="100000" sy="100000" flip="none" algn="tl"/>
          </a:blipFill>
          <a:ln/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endParaRPr lang="en-US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en-US" dirty="0" smtClean="0">
                <a:latin typeface="Bookman Old Style" pitchFamily="18" charset="0"/>
              </a:rPr>
              <a:t>Certificates Distribution</a:t>
            </a:r>
          </a:p>
          <a:p>
            <a:pPr algn="ctr">
              <a:buNone/>
            </a:pPr>
            <a:r>
              <a:rPr lang="en-US" sz="1800" dirty="0" smtClean="0">
                <a:latin typeface="Bookman Old Style" pitchFamily="18" charset="0"/>
              </a:rPr>
              <a:t>For the activities and winners</a:t>
            </a:r>
          </a:p>
          <a:p>
            <a:pPr algn="ctr">
              <a:buNone/>
            </a:pPr>
            <a:endParaRPr lang="en-US" sz="2400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4800" dirty="0" smtClean="0">
                <a:latin typeface="Bookman Old Style" pitchFamily="18" charset="0"/>
              </a:rPr>
              <a:t>Ad-mad show</a:t>
            </a:r>
          </a:p>
          <a:p>
            <a:pPr algn="ctr">
              <a:buNone/>
            </a:pPr>
            <a:r>
              <a:rPr lang="en-US" sz="1800" dirty="0" smtClean="0">
                <a:latin typeface="Bookman Old Style" pitchFamily="18" charset="0"/>
              </a:rPr>
              <a:t>Co-</a:t>
            </a:r>
            <a:r>
              <a:rPr lang="en-US" sz="1800" dirty="0" err="1" smtClean="0">
                <a:latin typeface="Bookman Old Style" pitchFamily="18" charset="0"/>
              </a:rPr>
              <a:t>ordinated</a:t>
            </a:r>
            <a:r>
              <a:rPr lang="en-US" sz="1800" dirty="0" smtClean="0">
                <a:latin typeface="Bookman Old Style" pitchFamily="18" charset="0"/>
              </a:rPr>
              <a:t> by: </a:t>
            </a:r>
            <a:r>
              <a:rPr lang="en-US" sz="2000" dirty="0" err="1" smtClean="0">
                <a:latin typeface="Bookman Old Style" pitchFamily="18" charset="0"/>
              </a:rPr>
              <a:t>Jankimam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Mitalmam</a:t>
            </a:r>
            <a:endParaRPr lang="en-US" sz="20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vipul\fun\dp\NATYADHARA REPORT 2014-15\9-12-2014\photo03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590800"/>
            <a:ext cx="5943600" cy="4191000"/>
          </a:xfrm>
          <a:prstGeom prst="rect">
            <a:avLst/>
          </a:prstGeom>
          <a:noFill/>
        </p:spPr>
      </p:pic>
      <p:pic>
        <p:nvPicPr>
          <p:cNvPr id="1029" name="Picture 5" descr="C:\Users\intel\Desktop\New folder\photo03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4038600"/>
            <a:ext cx="2133600" cy="2663825"/>
          </a:xfrm>
          <a:prstGeom prst="rect">
            <a:avLst/>
          </a:prstGeom>
          <a:noFill/>
        </p:spPr>
      </p:pic>
      <p:pic>
        <p:nvPicPr>
          <p:cNvPr id="9" name="Picture 3" descr="C:\Users\intel\Desktop\New folder\photo03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0775" y="152400"/>
            <a:ext cx="5330825" cy="3865562"/>
          </a:xfrm>
          <a:prstGeom prst="rect">
            <a:avLst/>
          </a:prstGeom>
          <a:noFill/>
        </p:spPr>
      </p:pic>
      <p:pic>
        <p:nvPicPr>
          <p:cNvPr id="10" name="Picture 4" descr="C:\Users\intel\Desktop\New folder\photo03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52400"/>
            <a:ext cx="4419600" cy="3865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4724400" cy="838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Bookman Old Style" pitchFamily="18" charset="0"/>
              </a:rPr>
              <a:t>23/12/2014</a:t>
            </a:r>
            <a:endParaRPr lang="en-US" sz="28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467600" cy="4267200"/>
          </a:xfrm>
          <a:solidFill>
            <a:schemeClr val="bg1">
              <a:lumMod val="85000"/>
            </a:schemeClr>
          </a:solidFill>
          <a:ln/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endParaRPr lang="en-US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Documentary:</a:t>
            </a:r>
          </a:p>
          <a:p>
            <a:pPr algn="ctr">
              <a:buNone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“Life of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Budhdha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”</a:t>
            </a:r>
          </a:p>
          <a:p>
            <a:pPr algn="ctr">
              <a:buNone/>
            </a:pPr>
            <a:endParaRPr lang="en-US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A 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dramatised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documentary </a:t>
            </a:r>
          </a:p>
          <a:p>
            <a:pPr algn="ctr">
              <a:buNone/>
            </a:pP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on the life of </a:t>
            </a:r>
          </a:p>
          <a:p>
            <a:pPr algn="ctr">
              <a:buNone/>
            </a:pP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Bhagvan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Shree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Budhdha</a:t>
            </a:r>
            <a:endParaRPr lang="en-US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1400" dirty="0" smtClean="0">
                <a:solidFill>
                  <a:srgbClr val="FF0000"/>
                </a:solidFill>
                <a:latin typeface="Bookman Old Style" pitchFamily="18" charset="0"/>
              </a:rPr>
              <a:t>Help in AV presentation:</a:t>
            </a:r>
          </a:p>
          <a:p>
            <a:pPr algn="ctr">
              <a:buNone/>
            </a:pPr>
            <a:r>
              <a:rPr lang="en-US" sz="1400" dirty="0" err="1" smtClean="0">
                <a:solidFill>
                  <a:srgbClr val="FF0000"/>
                </a:solidFill>
                <a:latin typeface="Bookman Old Style" pitchFamily="18" charset="0"/>
              </a:rPr>
              <a:t>Rushisir</a:t>
            </a:r>
            <a:r>
              <a:rPr lang="en-US" sz="1400" dirty="0" smtClean="0">
                <a:solidFill>
                  <a:srgbClr val="FF0000"/>
                </a:solidFill>
                <a:latin typeface="Bookman Old Style" pitchFamily="18" charset="0"/>
              </a:rPr>
              <a:t>, </a:t>
            </a:r>
            <a:r>
              <a:rPr lang="en-US" sz="1400" dirty="0" err="1" smtClean="0">
                <a:solidFill>
                  <a:srgbClr val="FF0000"/>
                </a:solidFill>
                <a:latin typeface="Bookman Old Style" pitchFamily="18" charset="0"/>
              </a:rPr>
              <a:t>Chandanimam</a:t>
            </a:r>
            <a:endParaRPr lang="en-US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vipul\fun\dp\NATYADHARA REPORT 2014-15\23-12-2014\photo0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2544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Bookman Old Style" pitchFamily="18" charset="0"/>
              </a:rPr>
              <a:t>Special Thanks </a:t>
            </a:r>
            <a:br>
              <a:rPr lang="en-US" dirty="0" smtClean="0">
                <a:latin typeface="Bookman Old Style" pitchFamily="18" charset="0"/>
              </a:rPr>
            </a:br>
            <a:r>
              <a:rPr lang="en-US" dirty="0" smtClean="0">
                <a:latin typeface="Bookman Old Style" pitchFamily="18" charset="0"/>
              </a:rPr>
              <a:t>for helping us in the journey of </a:t>
            </a:r>
            <a:r>
              <a:rPr lang="en-US" dirty="0" err="1" smtClean="0">
                <a:latin typeface="Bookman Old Style" pitchFamily="18" charset="0"/>
              </a:rPr>
              <a:t>Natyadhara</a:t>
            </a:r>
            <a:r>
              <a:rPr lang="en-US" dirty="0" smtClean="0">
                <a:latin typeface="Bookman Old Style" pitchFamily="18" charset="0"/>
              </a:rPr>
              <a:t/>
            </a:r>
            <a:br>
              <a:rPr lang="en-US" dirty="0" smtClean="0">
                <a:latin typeface="Bookman Old Style" pitchFamily="18" charset="0"/>
              </a:rPr>
            </a:br>
            <a:r>
              <a:rPr lang="en-US" dirty="0" smtClean="0">
                <a:latin typeface="Bookman Old Style" pitchFamily="18" charset="0"/>
              </a:rPr>
              <a:t>throughout the year</a:t>
            </a:r>
            <a:endParaRPr lang="en-US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33800"/>
            <a:ext cx="8229600" cy="15240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Chandanimam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</a:t>
            </a:r>
          </a:p>
          <a:p>
            <a:pPr algn="ctr">
              <a:buNone/>
            </a:pP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Mitalmam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</a:t>
            </a:r>
          </a:p>
          <a:p>
            <a:pPr algn="ctr">
              <a:buNone/>
            </a:pP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Ridhdhimam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4724400" cy="838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Bookman Old Style" pitchFamily="18" charset="0"/>
              </a:rPr>
              <a:t>23/12/2014</a:t>
            </a:r>
            <a:endParaRPr lang="en-US" sz="28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467600" cy="4267200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  <a:latin typeface="Bookman Old Style" pitchFamily="18" charset="0"/>
              </a:rPr>
              <a:t>Seminar:</a:t>
            </a:r>
          </a:p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  <a:latin typeface="Bookman Old Style" pitchFamily="18" charset="0"/>
              </a:rPr>
              <a:t>Career in Animation</a:t>
            </a:r>
          </a:p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  <a:latin typeface="Bookman Old Style" pitchFamily="18" charset="0"/>
              </a:rPr>
              <a:t>By </a:t>
            </a:r>
            <a:r>
              <a:rPr lang="en-US" dirty="0" err="1" smtClean="0">
                <a:solidFill>
                  <a:schemeClr val="tx1"/>
                </a:solidFill>
                <a:latin typeface="Bookman Old Style" pitchFamily="18" charset="0"/>
              </a:rPr>
              <a:t>Xplora</a:t>
            </a:r>
            <a:r>
              <a:rPr lang="en-US" dirty="0" smtClean="0">
                <a:solidFill>
                  <a:schemeClr val="tx1"/>
                </a:solidFill>
                <a:latin typeface="Bookman Old Style" pitchFamily="18" charset="0"/>
              </a:rPr>
              <a:t> Institute</a:t>
            </a:r>
          </a:p>
          <a:p>
            <a:pPr algn="ctr">
              <a:buNone/>
            </a:pPr>
            <a:r>
              <a:rPr lang="en-US" dirty="0" smtClean="0">
                <a:ln w="11430"/>
                <a:solidFill>
                  <a:schemeClr val="tx1"/>
                </a:solidFill>
                <a:latin typeface="Bookman Old Style" pitchFamily="18" charset="0"/>
              </a:rPr>
              <a:t>(</a:t>
            </a:r>
            <a:r>
              <a:rPr lang="en-US" dirty="0" err="1" smtClean="0">
                <a:ln w="11430"/>
                <a:solidFill>
                  <a:schemeClr val="tx1"/>
                </a:solidFill>
                <a:latin typeface="Bookman Old Style" pitchFamily="18" charset="0"/>
              </a:rPr>
              <a:t>Ahmedabad</a:t>
            </a:r>
            <a:r>
              <a:rPr lang="en-US" dirty="0" smtClean="0">
                <a:ln w="11430"/>
                <a:solidFill>
                  <a:schemeClr val="tx1"/>
                </a:solidFill>
                <a:latin typeface="Bookman Old Style" pitchFamily="18" charset="0"/>
              </a:rPr>
              <a:t> centre)</a:t>
            </a:r>
          </a:p>
          <a:p>
            <a:pPr algn="ctr">
              <a:buNone/>
            </a:pPr>
            <a:r>
              <a:rPr lang="en-US" sz="1800" dirty="0" smtClean="0">
                <a:ln w="11430"/>
                <a:solidFill>
                  <a:schemeClr val="tx1"/>
                </a:solidFill>
                <a:latin typeface="Bookman Old Style" pitchFamily="18" charset="0"/>
              </a:rPr>
              <a:t>Theme:</a:t>
            </a:r>
          </a:p>
          <a:p>
            <a:pPr algn="ctr">
              <a:buNone/>
            </a:pPr>
            <a:r>
              <a:rPr lang="en-US" sz="1800" dirty="0" smtClean="0">
                <a:ln w="11430"/>
                <a:solidFill>
                  <a:schemeClr val="tx1"/>
                </a:solidFill>
                <a:latin typeface="Bookman Old Style" pitchFamily="18" charset="0"/>
              </a:rPr>
              <a:t>The potentials in animation industry in future</a:t>
            </a:r>
          </a:p>
          <a:p>
            <a:pPr algn="ctr">
              <a:buNone/>
            </a:pPr>
            <a:r>
              <a:rPr lang="en-US" sz="1800" dirty="0" smtClean="0">
                <a:ln w="11430"/>
                <a:solidFill>
                  <a:schemeClr val="tx1"/>
                </a:solidFill>
                <a:latin typeface="Bookman Old Style" pitchFamily="18" charset="0"/>
              </a:rPr>
              <a:t>An option in choices after graduation</a:t>
            </a:r>
          </a:p>
          <a:p>
            <a:pPr algn="ctr">
              <a:buNone/>
            </a:pPr>
            <a:endParaRPr lang="en-US" dirty="0">
              <a:ln w="11430"/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vipul\fun\dp\NATYADHARA REPORT 2014-15\6-1-2015\photo03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7200" y="1676400"/>
            <a:ext cx="56896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4724400" cy="838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Bookman Old Style" pitchFamily="18" charset="0"/>
              </a:rPr>
              <a:t>13/1/2014</a:t>
            </a:r>
            <a:endParaRPr lang="en-US" sz="28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467600" cy="4267200"/>
          </a:xfrm>
          <a:solidFill>
            <a:schemeClr val="bg2">
              <a:lumMod val="9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scene3d>
            <a:camera prst="isometricOffAxis2Left"/>
            <a:lightRig rig="flat" dir="tl">
              <a:rot lat="0" lon="0" rev="6600000"/>
            </a:lightRig>
          </a:scene3d>
          <a:sp3d>
            <a:bevelT prst="relaxedInse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dirty="0" smtClean="0">
                <a:ln w="11430"/>
                <a:solidFill>
                  <a:schemeClr val="tx1"/>
                </a:solidFill>
                <a:latin typeface="Bookman Old Style" pitchFamily="18" charset="0"/>
              </a:rPr>
              <a:t>Drama:</a:t>
            </a:r>
          </a:p>
          <a:p>
            <a:pPr algn="ctr">
              <a:buNone/>
            </a:pP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“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Ridd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Ki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Haddi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”</a:t>
            </a:r>
          </a:p>
          <a:p>
            <a:pPr algn="ctr">
              <a:buNone/>
            </a:pPr>
            <a:r>
              <a:rPr lang="en-US" sz="2400" dirty="0" smtClean="0">
                <a:ln w="11430"/>
                <a:solidFill>
                  <a:schemeClr val="tx1"/>
                </a:solidFill>
                <a:latin typeface="Bookman Old Style" pitchFamily="18" charset="0"/>
              </a:rPr>
              <a:t>S Y BA</a:t>
            </a:r>
          </a:p>
          <a:p>
            <a:pPr algn="ctr">
              <a:buNone/>
            </a:pPr>
            <a:r>
              <a:rPr lang="en-US" sz="2400" dirty="0" smtClean="0">
                <a:ln w="11430"/>
                <a:solidFill>
                  <a:schemeClr val="tx1"/>
                </a:solidFill>
                <a:latin typeface="Bookman Old Style" pitchFamily="18" charset="0"/>
              </a:rPr>
              <a:t>(Hindi)</a:t>
            </a:r>
          </a:p>
          <a:p>
            <a:pPr algn="ctr">
              <a:buNone/>
            </a:pPr>
            <a:endParaRPr lang="en-US" sz="2400" dirty="0" smtClean="0">
              <a:ln w="11430"/>
              <a:solidFill>
                <a:schemeClr val="tx1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400" dirty="0" err="1" smtClean="0">
                <a:ln w="11430"/>
                <a:solidFill>
                  <a:schemeClr val="tx1"/>
                </a:solidFill>
                <a:latin typeface="Bookman Old Style" pitchFamily="18" charset="0"/>
              </a:rPr>
              <a:t>Vaishali</a:t>
            </a:r>
            <a:r>
              <a:rPr lang="en-US" sz="2400" dirty="0" smtClean="0">
                <a:ln w="11430"/>
                <a:solidFill>
                  <a:schemeClr val="tx1"/>
                </a:solidFill>
                <a:latin typeface="Bookman Old Style" pitchFamily="18" charset="0"/>
              </a:rPr>
              <a:t> &amp; group</a:t>
            </a:r>
          </a:p>
          <a:p>
            <a:pPr algn="ctr">
              <a:buNone/>
            </a:pPr>
            <a:r>
              <a:rPr lang="en-US" sz="2400" dirty="0" smtClean="0">
                <a:ln w="11430"/>
                <a:solidFill>
                  <a:schemeClr val="tx1"/>
                </a:solidFill>
                <a:latin typeface="Bookman Old Style" pitchFamily="18" charset="0"/>
              </a:rPr>
              <a:t>Underlined theme: Problem of Dowry</a:t>
            </a:r>
          </a:p>
          <a:p>
            <a:pPr algn="ctr">
              <a:buNone/>
            </a:pPr>
            <a:endParaRPr lang="en-US" sz="2000" dirty="0">
              <a:ln w="11430"/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intel\Desktop\New folder\photo03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3350" y="1109663"/>
            <a:ext cx="6242050" cy="4681537"/>
          </a:xfrm>
          <a:prstGeom prst="rect">
            <a:avLst/>
          </a:prstGeom>
          <a:noFill/>
        </p:spPr>
      </p:pic>
      <p:pic>
        <p:nvPicPr>
          <p:cNvPr id="4" name="Picture 2" descr="F:\vipul\fun\dp\NATYADHARA REPORT 2014-15\13-1-2015\ridd ki hadd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50" y="1087438"/>
            <a:ext cx="4718050" cy="4681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4724400" cy="838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Bookman Old Style" pitchFamily="18" charset="0"/>
              </a:rPr>
              <a:t>13/1/2014</a:t>
            </a:r>
            <a:endParaRPr lang="en-US" sz="28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467600" cy="4267200"/>
          </a:xfrm>
          <a:solidFill>
            <a:schemeClr val="bg2">
              <a:lumMod val="9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 prst="relaxedInse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Drama: </a:t>
            </a:r>
          </a:p>
          <a:p>
            <a:pPr algn="ctr">
              <a:buNone/>
            </a:pP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“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Chorasi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Lakh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 No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Fero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”</a:t>
            </a:r>
          </a:p>
          <a:p>
            <a:pPr algn="ctr">
              <a:buNone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Directed by:</a:t>
            </a:r>
            <a:endParaRPr lang="en-US" dirty="0" smtClean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Shree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Chetanbhai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Dave</a:t>
            </a:r>
          </a:p>
          <a:p>
            <a:pPr algn="ctr">
              <a:buNone/>
            </a:pPr>
            <a:endParaRPr lang="en-US" dirty="0" smtClean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Deepa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,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Priyanka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and others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vipul\fun\dp\NATYADHARA REPORT 2014-15\13-1-2015\chorasi lakh no fe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4724400" cy="838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Bookman Old Style" pitchFamily="18" charset="0"/>
              </a:rPr>
              <a:t>13/1/2014</a:t>
            </a:r>
            <a:endParaRPr lang="en-US" sz="28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467600" cy="4267200"/>
          </a:xfrm>
          <a:solidFill>
            <a:schemeClr val="bg2">
              <a:lumMod val="9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 prst="relaxedInse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endParaRPr lang="en-US" dirty="0" smtClean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“Add-a-Line”</a:t>
            </a:r>
            <a:r>
              <a:rPr lang="en-US" sz="4000" dirty="0" smtClean="0">
                <a:latin typeface="Bookman Old Style" pitchFamily="18" charset="0"/>
              </a:rPr>
              <a:t> </a:t>
            </a:r>
          </a:p>
          <a:p>
            <a:pPr algn="ctr">
              <a:buNone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</a:p>
          <a:p>
            <a:pPr algn="ctr">
              <a:buNone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A group activity </a:t>
            </a:r>
          </a:p>
          <a:p>
            <a:pPr algn="ctr">
              <a:buNone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in which a sentence is given to each group </a:t>
            </a:r>
          </a:p>
          <a:p>
            <a:pPr algn="ctr">
              <a:buNone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and ask them to add sentences one by one member to create a story.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vipul\fun\dp\NATYADHARA REPORT 2014-15\13-1-2015\add a 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470401" cy="3352800"/>
          </a:xfrm>
          <a:prstGeom prst="rect">
            <a:avLst/>
          </a:prstGeom>
          <a:noFill/>
        </p:spPr>
      </p:pic>
      <p:pic>
        <p:nvPicPr>
          <p:cNvPr id="4102" name="Picture 6" descr="C:\Users\intel\Desktop\New folder\photo03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399" y="3352801"/>
            <a:ext cx="4368801" cy="3276600"/>
          </a:xfrm>
          <a:prstGeom prst="rect">
            <a:avLst/>
          </a:prstGeom>
          <a:noFill/>
        </p:spPr>
      </p:pic>
      <p:pic>
        <p:nvPicPr>
          <p:cNvPr id="7" name="Picture 3" descr="C:\Users\intel\Desktop\New folder\photo03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505200"/>
            <a:ext cx="4343400" cy="3143250"/>
          </a:xfrm>
          <a:prstGeom prst="rect">
            <a:avLst/>
          </a:prstGeom>
          <a:noFill/>
        </p:spPr>
      </p:pic>
      <p:pic>
        <p:nvPicPr>
          <p:cNvPr id="8" name="Picture 4" descr="C:\Users\intel\Desktop\New folder\photo03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5000" y="228600"/>
            <a:ext cx="4394200" cy="3295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4724400" cy="838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Bookman Old Style" pitchFamily="18" charset="0"/>
              </a:rPr>
              <a:t>27/1/2014</a:t>
            </a:r>
            <a:endParaRPr lang="en-US" sz="28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467600" cy="4267200"/>
          </a:xfrm>
          <a:blipFill>
            <a:blip r:embed="rId2"/>
            <a:tile tx="0" ty="0" sx="100000" sy="100000" flip="none" algn="tl"/>
          </a:blipFill>
          <a:ln w="38100">
            <a:noFill/>
          </a:ln>
          <a:effectLst>
            <a:softEdge rad="635000"/>
          </a:effectLst>
          <a:scene3d>
            <a:camera prst="orthographicFront"/>
            <a:lightRig rig="flat" dir="tl">
              <a:rot lat="0" lon="0" rev="6600000"/>
            </a:lightRig>
          </a:scene3d>
          <a:sp3d>
            <a:bevelT prst="relaxedInse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endParaRPr lang="en-US" dirty="0" smtClean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400" dirty="0" smtClean="0">
                <a:latin typeface="Bookman Old Style" pitchFamily="18" charset="0"/>
              </a:rPr>
              <a:t>Story of a classic drama:</a:t>
            </a:r>
          </a:p>
          <a:p>
            <a:pPr algn="ctr">
              <a:buNone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Macbeth</a:t>
            </a:r>
          </a:p>
          <a:p>
            <a:pPr algn="ctr">
              <a:buNone/>
            </a:pPr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800" dirty="0" smtClean="0">
                <a:latin typeface="Bookman Old Style" pitchFamily="18" charset="0"/>
              </a:rPr>
              <a:t>Presented by:</a:t>
            </a:r>
            <a:endParaRPr lang="en-US" sz="3600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  <a:latin typeface="Bookman Old Style" pitchFamily="18" charset="0"/>
              </a:rPr>
              <a:t>Dr. </a:t>
            </a:r>
            <a:r>
              <a:rPr lang="en-US" dirty="0" err="1" smtClean="0">
                <a:solidFill>
                  <a:schemeClr val="tx1"/>
                </a:solidFill>
                <a:latin typeface="Bookman Old Style" pitchFamily="18" charset="0"/>
              </a:rPr>
              <a:t>Sulbhamam</a:t>
            </a:r>
            <a:r>
              <a:rPr lang="en-US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Bookman Old Style" pitchFamily="18" charset="0"/>
              </a:rPr>
              <a:t>Devpurkar</a:t>
            </a:r>
            <a:endParaRPr lang="en-US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000" dirty="0" smtClean="0">
                <a:solidFill>
                  <a:schemeClr val="tx1"/>
                </a:solidFill>
                <a:latin typeface="Bookman Old Style" pitchFamily="18" charset="0"/>
              </a:rPr>
              <a:t>(Dep. Of English)</a:t>
            </a:r>
            <a:r>
              <a:rPr lang="en-US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vipul\fun\dp\NATYADHARA REPORT 2014-15\27-1-2015\story of a dra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82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ookman Old Style" pitchFamily="18" charset="0"/>
              </a:rPr>
              <a:t>Heartily Thankful </a:t>
            </a:r>
            <a:br>
              <a:rPr lang="en-US" sz="3600" dirty="0" smtClean="0">
                <a:latin typeface="Bookman Old Style" pitchFamily="18" charset="0"/>
              </a:rPr>
            </a:br>
            <a:r>
              <a:rPr lang="en-US" sz="3600" dirty="0" smtClean="0">
                <a:latin typeface="Bookman Old Style" pitchFamily="18" charset="0"/>
              </a:rPr>
              <a:t>for </a:t>
            </a:r>
            <a:r>
              <a:rPr lang="en-US" sz="3600" dirty="0" smtClean="0">
                <a:latin typeface="Bookman Old Style" pitchFamily="18" charset="0"/>
              </a:rPr>
              <a:t>supporting us </a:t>
            </a:r>
            <a:br>
              <a:rPr lang="en-US" sz="3600" dirty="0" smtClean="0">
                <a:latin typeface="Bookman Old Style" pitchFamily="18" charset="0"/>
              </a:rPr>
            </a:br>
            <a:r>
              <a:rPr lang="en-US" sz="3600" dirty="0" smtClean="0">
                <a:latin typeface="Bookman Old Style" pitchFamily="18" charset="0"/>
              </a:rPr>
              <a:t>in serving &amp; presenting</a:t>
            </a:r>
            <a:r>
              <a:rPr lang="en-US" sz="3600" dirty="0" smtClean="0">
                <a:latin typeface="Bookman Old Style" pitchFamily="18" charset="0"/>
              </a:rPr>
              <a:t/>
            </a:r>
            <a:br>
              <a:rPr lang="en-US" sz="3600" dirty="0" smtClean="0">
                <a:latin typeface="Bookman Old Style" pitchFamily="18" charset="0"/>
              </a:rPr>
            </a:br>
            <a:r>
              <a:rPr lang="en-US" sz="3600" dirty="0" err="1" smtClean="0">
                <a:latin typeface="Bookman Old Style" pitchFamily="18" charset="0"/>
              </a:rPr>
              <a:t>Natyadhara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3711714"/>
            <a:ext cx="6110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ndalus" pitchFamily="18" charset="-78"/>
              </a:rPr>
              <a:t>Shree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ndalus" pitchFamily="18" charset="-78"/>
              </a:rPr>
              <a:t>Chetanbhai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ndalus" pitchFamily="18" charset="-78"/>
              </a:rPr>
              <a:t> Dave</a:t>
            </a:r>
            <a:endParaRPr lang="en-US" sz="40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4724400" cy="838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Bookman Old Style" pitchFamily="18" charset="0"/>
              </a:rPr>
              <a:t>27/1/2015</a:t>
            </a:r>
            <a:endParaRPr lang="en-US" sz="28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467600" cy="4267200"/>
          </a:xfrm>
          <a:blipFill>
            <a:blip r:embed="rId2"/>
            <a:tile tx="0" ty="0" sx="100000" sy="100000" flip="none" algn="tl"/>
          </a:blipFill>
          <a:ln w="38100">
            <a:noFill/>
          </a:ln>
          <a:effectLst>
            <a:softEdge rad="635000"/>
          </a:effectLst>
          <a:scene3d>
            <a:camera prst="orthographicFront"/>
            <a:lightRig rig="flat" dir="tl">
              <a:rot lat="0" lon="0" rev="6600000"/>
            </a:lightRig>
          </a:scene3d>
          <a:sp3d>
            <a:bevelT prst="relaxedInse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2400" dirty="0" smtClean="0">
                <a:latin typeface="Bookman Old Style" pitchFamily="18" charset="0"/>
              </a:rPr>
              <a:t>Short Movies on </a:t>
            </a:r>
          </a:p>
          <a:p>
            <a:pPr algn="ctr">
              <a:buNone/>
            </a:pPr>
            <a:r>
              <a:rPr lang="en-US" sz="4000" dirty="0" smtClean="0">
                <a:latin typeface="Bookman Old Style" pitchFamily="18" charset="0"/>
              </a:rPr>
              <a:t>“Voting Right”</a:t>
            </a:r>
          </a:p>
          <a:p>
            <a:pPr algn="ctr">
              <a:buNone/>
            </a:pPr>
            <a:r>
              <a:rPr lang="en-US" sz="2400" dirty="0" smtClean="0">
                <a:latin typeface="Bookman Old Style" pitchFamily="18" charset="0"/>
              </a:rPr>
              <a:t> </a:t>
            </a:r>
          </a:p>
          <a:p>
            <a:pPr algn="ctr">
              <a:buNone/>
            </a:pPr>
            <a:r>
              <a:rPr lang="en-US" sz="2400" dirty="0" smtClean="0">
                <a:latin typeface="Bookman Old Style" pitchFamily="18" charset="0"/>
              </a:rPr>
              <a:t>Directed and presented by:</a:t>
            </a:r>
          </a:p>
          <a:p>
            <a:pPr algn="ctr">
              <a:buNone/>
            </a:pPr>
            <a:r>
              <a:rPr lang="en-US" sz="3600" dirty="0" smtClean="0">
                <a:latin typeface="Bookman Old Style" pitchFamily="18" charset="0"/>
              </a:rPr>
              <a:t>Shree </a:t>
            </a:r>
            <a:r>
              <a:rPr lang="en-US" sz="3600" dirty="0" err="1" smtClean="0">
                <a:latin typeface="Bookman Old Style" pitchFamily="18" charset="0"/>
              </a:rPr>
              <a:t>Chetanbhai</a:t>
            </a:r>
            <a:r>
              <a:rPr lang="en-US" sz="3600" dirty="0" smtClean="0">
                <a:latin typeface="Bookman Old Style" pitchFamily="18" charset="0"/>
              </a:rPr>
              <a:t> Dave</a:t>
            </a:r>
            <a:endParaRPr lang="en-US" sz="2400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400" dirty="0" smtClean="0">
                <a:solidFill>
                  <a:schemeClr val="tx1"/>
                </a:solidFill>
                <a:latin typeface="Bookman Old Style" pitchFamily="18" charset="0"/>
              </a:rPr>
              <a:t>Ranked and awarded at district level</a:t>
            </a:r>
          </a:p>
          <a:p>
            <a:pPr algn="ctr">
              <a:buNone/>
            </a:pPr>
            <a:r>
              <a:rPr lang="en-US" sz="2400" dirty="0" smtClean="0">
                <a:solidFill>
                  <a:schemeClr val="tx1"/>
                </a:solidFill>
                <a:latin typeface="Bookman Old Style" pitchFamily="18" charset="0"/>
              </a:rPr>
              <a:t>competition held by the collector office </a:t>
            </a:r>
            <a:r>
              <a:rPr lang="en-US" sz="2800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  <a:endParaRPr lang="en-US" sz="4400" dirty="0"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vipul\fun\dp\NATYADHARA REPORT 2014-15\27-1-2015\voting rights mov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3350" y="1087438"/>
            <a:ext cx="6242050" cy="4681537"/>
          </a:xfrm>
          <a:prstGeom prst="rect">
            <a:avLst/>
          </a:prstGeom>
          <a:noFill/>
        </p:spPr>
      </p:pic>
      <p:pic>
        <p:nvPicPr>
          <p:cNvPr id="6147" name="Picture 3" descr="C:\Users\intel\Desktop\New folder\photo0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7975"/>
            <a:ext cx="4681537" cy="6242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4724400" cy="838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Bookman Old Style" pitchFamily="18" charset="0"/>
              </a:rPr>
              <a:t>10/2/2015</a:t>
            </a:r>
            <a:endParaRPr lang="en-US" sz="28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467600" cy="4267200"/>
          </a:xfrm>
          <a:solidFill>
            <a:schemeClr val="bg2">
              <a:lumMod val="75000"/>
            </a:schemeClr>
          </a:solidFill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  <a:latin typeface="Bookman Old Style" pitchFamily="18" charset="0"/>
              </a:rPr>
              <a:t>Hindi movie:</a:t>
            </a:r>
          </a:p>
          <a:p>
            <a:pPr algn="ctr">
              <a:buNone/>
            </a:pPr>
            <a:r>
              <a:rPr lang="en-US" sz="6600" dirty="0" smtClean="0">
                <a:solidFill>
                  <a:schemeClr val="tx1"/>
                </a:solidFill>
                <a:latin typeface="Bookman Old Style" pitchFamily="18" charset="0"/>
              </a:rPr>
              <a:t>“</a:t>
            </a:r>
            <a:r>
              <a:rPr lang="en-US" sz="6600" dirty="0" err="1" smtClean="0">
                <a:solidFill>
                  <a:schemeClr val="tx1"/>
                </a:solidFill>
                <a:latin typeface="Bookman Old Style" pitchFamily="18" charset="0"/>
              </a:rPr>
              <a:t>Haider</a:t>
            </a:r>
            <a:r>
              <a:rPr lang="en-US" sz="6600" dirty="0" smtClean="0">
                <a:solidFill>
                  <a:schemeClr val="tx1"/>
                </a:solidFill>
                <a:latin typeface="Bookman Old Style" pitchFamily="18" charset="0"/>
              </a:rPr>
              <a:t>”</a:t>
            </a:r>
          </a:p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  <a:latin typeface="Bookman Old Style" pitchFamily="18" charset="0"/>
              </a:rPr>
              <a:t>based on Shakespeare’s</a:t>
            </a:r>
          </a:p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  <a:latin typeface="Bookman Old Style" pitchFamily="18" charset="0"/>
              </a:rPr>
              <a:t>Drama- ‘Hamlet’</a:t>
            </a:r>
            <a:endParaRPr lang="en-US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intel\Desktop\New folder\photo03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4724400" cy="838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Bookman Old Style" pitchFamily="18" charset="0"/>
              </a:rPr>
              <a:t>3/3/2015</a:t>
            </a:r>
            <a:endParaRPr lang="en-US" sz="28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467600" cy="4267200"/>
          </a:xfrm>
          <a:blipFill>
            <a:blip r:embed="rId2"/>
            <a:tile tx="0" ty="0" sx="100000" sy="100000" flip="none" algn="tl"/>
          </a:blipFill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2800" dirty="0" smtClean="0">
                <a:latin typeface="Bookman Old Style" pitchFamily="18" charset="0"/>
              </a:rPr>
              <a:t>Gujarati Movie:</a:t>
            </a:r>
          </a:p>
          <a:p>
            <a:pPr algn="ctr">
              <a:buNone/>
            </a:pPr>
            <a:r>
              <a:rPr lang="en-US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man Old Style" pitchFamily="18" charset="0"/>
              </a:rPr>
              <a:t>Be </a:t>
            </a:r>
            <a:r>
              <a:rPr lang="en-US" sz="66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man Old Style" pitchFamily="18" charset="0"/>
              </a:rPr>
              <a:t>Yaar</a:t>
            </a:r>
            <a:endParaRPr lang="en-US" sz="44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000" dirty="0" smtClean="0">
                <a:solidFill>
                  <a:schemeClr val="tx1"/>
                </a:solidFill>
                <a:latin typeface="Bookman Old Style" pitchFamily="18" charset="0"/>
              </a:rPr>
              <a:t>a most appreciated </a:t>
            </a:r>
            <a:r>
              <a:rPr lang="en-US" sz="2000" dirty="0" err="1" smtClean="0">
                <a:solidFill>
                  <a:schemeClr val="tx1"/>
                </a:solidFill>
                <a:latin typeface="Bookman Old Style" pitchFamily="18" charset="0"/>
              </a:rPr>
              <a:t>Gujrati</a:t>
            </a:r>
            <a:r>
              <a:rPr lang="en-US" sz="2000" dirty="0" smtClean="0">
                <a:solidFill>
                  <a:schemeClr val="tx1"/>
                </a:solidFill>
                <a:latin typeface="Bookman Old Style" pitchFamily="18" charset="0"/>
              </a:rPr>
              <a:t> movie in recent times</a:t>
            </a:r>
          </a:p>
          <a:p>
            <a:pPr algn="ctr">
              <a:buNone/>
            </a:pPr>
            <a:endParaRPr lang="en-US" sz="2200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en-US" sz="2200" dirty="0" smtClean="0">
                <a:solidFill>
                  <a:schemeClr val="tx1"/>
                </a:solidFill>
                <a:latin typeface="Bookman Old Style" pitchFamily="18" charset="0"/>
              </a:rPr>
              <a:t>Story woven around a father’s values, </a:t>
            </a:r>
          </a:p>
          <a:p>
            <a:pPr algn="ctr">
              <a:buNone/>
            </a:pPr>
            <a:r>
              <a:rPr lang="en-US" sz="2200" dirty="0" smtClean="0">
                <a:solidFill>
                  <a:schemeClr val="tx1"/>
                </a:solidFill>
                <a:latin typeface="Bookman Old Style" pitchFamily="18" charset="0"/>
              </a:rPr>
              <a:t>a painting, a cheating and a collegian-friendship.</a:t>
            </a:r>
            <a:endParaRPr lang="en-US" sz="22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buNone/>
            </a:pPr>
            <a:endParaRPr lang="en-US" sz="6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intel\Desktop\New folder\photo03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423863"/>
            <a:ext cx="6242050" cy="4681537"/>
          </a:xfrm>
          <a:prstGeom prst="rect">
            <a:avLst/>
          </a:prstGeom>
          <a:noFill/>
        </p:spPr>
      </p:pic>
      <p:pic>
        <p:nvPicPr>
          <p:cNvPr id="4" name="Picture 2" descr="C:\Users\intel\Desktop\New folder\photo03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4150" y="3048000"/>
            <a:ext cx="624205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Bookman Old Style" pitchFamily="18" charset="0"/>
              </a:rPr>
              <a:t>Activities undertaken </a:t>
            </a:r>
            <a:br>
              <a:rPr lang="en-US" b="1" dirty="0" smtClean="0">
                <a:latin typeface="Bookman Old Style" pitchFamily="18" charset="0"/>
              </a:rPr>
            </a:br>
            <a:r>
              <a:rPr lang="en-US" b="1" dirty="0" smtClean="0">
                <a:latin typeface="Bookman Old Style" pitchFamily="18" charset="0"/>
              </a:rPr>
              <a:t>during the year</a:t>
            </a:r>
            <a:endParaRPr lang="en-US" b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371600"/>
            <a:ext cx="47244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ookman Old Style" pitchFamily="18" charset="0"/>
              </a:rPr>
              <a:t>8/7/2014</a:t>
            </a:r>
            <a:endParaRPr lang="en-US" sz="36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0637"/>
            <a:ext cx="8229600" cy="2773363"/>
          </a:xfrm>
          <a:solidFill>
            <a:schemeClr val="bg1">
              <a:lumMod val="85000"/>
            </a:schemeClr>
          </a:solidFill>
          <a:ln w="3175"/>
          <a:scene3d>
            <a:camera prst="orthographicFront"/>
            <a:lightRig rig="threePt" dir="t"/>
          </a:scene3d>
          <a:sp3d>
            <a:bevelT prst="relaxedInset"/>
            <a:bevelB prst="slop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Expert Lecture by</a:t>
            </a:r>
            <a:r>
              <a:rPr lang="en-US" dirty="0">
                <a:latin typeface="Bookman Old Style" pitchFamily="18" charset="0"/>
              </a:rPr>
              <a:t> </a:t>
            </a:r>
            <a:endParaRPr lang="en-US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en-US" b="1" dirty="0" err="1" smtClean="0">
                <a:latin typeface="Bookman Old Style" pitchFamily="18" charset="0"/>
              </a:rPr>
              <a:t>Shri</a:t>
            </a:r>
            <a:r>
              <a:rPr lang="en-US" b="1" dirty="0" smtClean="0">
                <a:latin typeface="Bookman Old Style" pitchFamily="18" charset="0"/>
              </a:rPr>
              <a:t> </a:t>
            </a:r>
            <a:r>
              <a:rPr lang="en-US" b="1" dirty="0" err="1">
                <a:latin typeface="Bookman Old Style" pitchFamily="18" charset="0"/>
              </a:rPr>
              <a:t>Chetanbhai</a:t>
            </a:r>
            <a:r>
              <a:rPr lang="en-US" b="1" dirty="0">
                <a:latin typeface="Bookman Old Style" pitchFamily="18" charset="0"/>
              </a:rPr>
              <a:t> Dave</a:t>
            </a:r>
            <a:r>
              <a:rPr lang="en-US" dirty="0">
                <a:latin typeface="Bookman Old Style" pitchFamily="18" charset="0"/>
              </a:rPr>
              <a:t> </a:t>
            </a:r>
            <a:endParaRPr lang="en-US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on </a:t>
            </a:r>
          </a:p>
          <a:p>
            <a:pPr algn="ctr">
              <a:buNone/>
            </a:pP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Bradley Hand ITC" pitchFamily="66" charset="0"/>
              </a:rPr>
              <a:t>“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Bradley Hand ITC" pitchFamily="66" charset="0"/>
              </a:rPr>
              <a:t>Drama Art: Expression of Heart”</a:t>
            </a:r>
          </a:p>
          <a:p>
            <a:pPr>
              <a:buNone/>
            </a:pPr>
            <a:endParaRPr lang="en-US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vipul\fun\dp\natyadahara 2013-14\7-9-2013\photo0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371600"/>
            <a:ext cx="47244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ookman Old Style" pitchFamily="18" charset="0"/>
              </a:rPr>
              <a:t>8/7/2014</a:t>
            </a:r>
            <a:endParaRPr lang="en-US" sz="3600" dirty="0"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0637"/>
            <a:ext cx="8229600" cy="27733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The experiences shared </a:t>
            </a:r>
          </a:p>
          <a:p>
            <a:pPr algn="ctr">
              <a:buNone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by the students in </a:t>
            </a:r>
          </a:p>
          <a:p>
            <a:pPr algn="ctr">
              <a:buNone/>
            </a:pPr>
            <a:r>
              <a:rPr lang="en-US" sz="5400" b="1" dirty="0" smtClean="0">
                <a:solidFill>
                  <a:srgbClr val="FF0000"/>
                </a:solidFill>
                <a:latin typeface="Curlz MT" pitchFamily="82" charset="0"/>
              </a:rPr>
              <a:t>“NATYA  SAFAR”</a:t>
            </a:r>
            <a:endParaRPr lang="en-US" b="1" dirty="0" smtClean="0">
              <a:solidFill>
                <a:srgbClr val="FF0000"/>
              </a:solidFill>
              <a:latin typeface="Curlz MT" pitchFamily="82" charset="0"/>
            </a:endParaRPr>
          </a:p>
          <a:p>
            <a:pPr algn="ctr">
              <a:buNone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i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n last year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  <a:p>
            <a:pPr>
              <a:buNone/>
            </a:pPr>
            <a:endParaRPr lang="en-US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712</Words>
  <Application>Microsoft Office PowerPoint</Application>
  <PresentationFormat>On-screen Show (4:3)</PresentationFormat>
  <Paragraphs>219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NatyaDhara</vt:lpstr>
      <vt:lpstr>Acting is an art to give a way to one’s inner self to come forward. </vt:lpstr>
      <vt:lpstr>Slide 3</vt:lpstr>
      <vt:lpstr>Special Thanks  for helping us in the journey of Natyadhara throughout the year</vt:lpstr>
      <vt:lpstr>Heartily Thankful  for supporting us  in serving &amp; presenting Natyadhara</vt:lpstr>
      <vt:lpstr>Activities undertaken  during the year</vt:lpstr>
      <vt:lpstr>8/7/2014</vt:lpstr>
      <vt:lpstr>Slide 8</vt:lpstr>
      <vt:lpstr>8/7/2014</vt:lpstr>
      <vt:lpstr>22/7/2014</vt:lpstr>
      <vt:lpstr>Slide 11</vt:lpstr>
      <vt:lpstr>22/7/2014</vt:lpstr>
      <vt:lpstr>Slide 13</vt:lpstr>
      <vt:lpstr>12/8/2014</vt:lpstr>
      <vt:lpstr>Slide 15</vt:lpstr>
      <vt:lpstr>Slide 16</vt:lpstr>
      <vt:lpstr>12/8/2014</vt:lpstr>
      <vt:lpstr>Slide 18</vt:lpstr>
      <vt:lpstr>12/8/2014</vt:lpstr>
      <vt:lpstr>Slide 20</vt:lpstr>
      <vt:lpstr>2/9/2014</vt:lpstr>
      <vt:lpstr>Slide 22</vt:lpstr>
      <vt:lpstr>2/9/2014</vt:lpstr>
      <vt:lpstr>Slide 24</vt:lpstr>
      <vt:lpstr>16/9/2014</vt:lpstr>
      <vt:lpstr>Slide 26</vt:lpstr>
      <vt:lpstr>1/10/2014</vt:lpstr>
      <vt:lpstr>Slide 28</vt:lpstr>
      <vt:lpstr>1/10/2014</vt:lpstr>
      <vt:lpstr>Slide 30</vt:lpstr>
      <vt:lpstr>1/10/2014</vt:lpstr>
      <vt:lpstr>Slide 32</vt:lpstr>
      <vt:lpstr>Slide 33</vt:lpstr>
      <vt:lpstr>7/10/2014</vt:lpstr>
      <vt:lpstr>Slide 35</vt:lpstr>
      <vt:lpstr>9/12/2014</vt:lpstr>
      <vt:lpstr>Slide 37</vt:lpstr>
      <vt:lpstr>23/12/2014</vt:lpstr>
      <vt:lpstr>Slide 39</vt:lpstr>
      <vt:lpstr>23/12/2014</vt:lpstr>
      <vt:lpstr>Slide 41</vt:lpstr>
      <vt:lpstr>13/1/2014</vt:lpstr>
      <vt:lpstr>Slide 43</vt:lpstr>
      <vt:lpstr>13/1/2014</vt:lpstr>
      <vt:lpstr>Slide 45</vt:lpstr>
      <vt:lpstr>13/1/2014</vt:lpstr>
      <vt:lpstr>Slide 47</vt:lpstr>
      <vt:lpstr>27/1/2014</vt:lpstr>
      <vt:lpstr>Slide 49</vt:lpstr>
      <vt:lpstr>27/1/2015</vt:lpstr>
      <vt:lpstr>Slide 51</vt:lpstr>
      <vt:lpstr>10/2/2015</vt:lpstr>
      <vt:lpstr>Slide 53</vt:lpstr>
      <vt:lpstr>3/3/2015</vt:lpstr>
      <vt:lpstr>Slide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NatyaDhara</dc:title>
  <dc:creator>intel</dc:creator>
  <cp:lastModifiedBy>intel</cp:lastModifiedBy>
  <cp:revision>103</cp:revision>
  <dcterms:created xsi:type="dcterms:W3CDTF">2015-03-26T05:28:05Z</dcterms:created>
  <dcterms:modified xsi:type="dcterms:W3CDTF">2015-04-02T15:29:12Z</dcterms:modified>
</cp:coreProperties>
</file>